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notesSlides/notesSlide33.xml" ContentType="application/vnd.openxmlformats-officedocument.presentationml.notesSlide+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4031" r:id="rId1"/>
  </p:sldMasterIdLst>
  <p:notesMasterIdLst>
    <p:notesMasterId r:id="rId72"/>
  </p:notesMasterIdLst>
  <p:sldIdLst>
    <p:sldId id="256" r:id="rId2"/>
    <p:sldId id="257" r:id="rId3"/>
    <p:sldId id="258" r:id="rId4"/>
    <p:sldId id="259" r:id="rId5"/>
    <p:sldId id="262" r:id="rId6"/>
    <p:sldId id="263" r:id="rId7"/>
    <p:sldId id="264" r:id="rId8"/>
    <p:sldId id="265" r:id="rId9"/>
    <p:sldId id="266" r:id="rId10"/>
    <p:sldId id="267" r:id="rId11"/>
    <p:sldId id="268" r:id="rId12"/>
    <p:sldId id="269" r:id="rId13"/>
    <p:sldId id="271" r:id="rId14"/>
    <p:sldId id="272" r:id="rId15"/>
    <p:sldId id="318" r:id="rId16"/>
    <p:sldId id="319" r:id="rId17"/>
    <p:sldId id="273" r:id="rId18"/>
    <p:sldId id="323" r:id="rId19"/>
    <p:sldId id="325" r:id="rId20"/>
    <p:sldId id="324" r:id="rId21"/>
    <p:sldId id="326" r:id="rId22"/>
    <p:sldId id="327" r:id="rId23"/>
    <p:sldId id="328" r:id="rId24"/>
    <p:sldId id="329"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336" r:id="rId39"/>
    <p:sldId id="337" r:id="rId40"/>
    <p:sldId id="344" r:id="rId41"/>
    <p:sldId id="342" r:id="rId42"/>
    <p:sldId id="339" r:id="rId43"/>
    <p:sldId id="345" r:id="rId44"/>
    <p:sldId id="330" r:id="rId45"/>
    <p:sldId id="288" r:id="rId46"/>
    <p:sldId id="333" r:id="rId47"/>
    <p:sldId id="290" r:id="rId48"/>
    <p:sldId id="291" r:id="rId49"/>
    <p:sldId id="292" r:id="rId50"/>
    <p:sldId id="293" r:id="rId51"/>
    <p:sldId id="294" r:id="rId52"/>
    <p:sldId id="295" r:id="rId53"/>
    <p:sldId id="296" r:id="rId54"/>
    <p:sldId id="306" r:id="rId55"/>
    <p:sldId id="307" r:id="rId56"/>
    <p:sldId id="320" r:id="rId57"/>
    <p:sldId id="321" r:id="rId58"/>
    <p:sldId id="322" r:id="rId59"/>
    <p:sldId id="310" r:id="rId60"/>
    <p:sldId id="312" r:id="rId61"/>
    <p:sldId id="331" r:id="rId62"/>
    <p:sldId id="332" r:id="rId63"/>
    <p:sldId id="335" r:id="rId64"/>
    <p:sldId id="308" r:id="rId65"/>
    <p:sldId id="309" r:id="rId66"/>
    <p:sldId id="311" r:id="rId67"/>
    <p:sldId id="313" r:id="rId68"/>
    <p:sldId id="314" r:id="rId69"/>
    <p:sldId id="315" r:id="rId70"/>
    <p:sldId id="317" r:id="rId71"/>
  </p:sldIdLst>
  <p:sldSz cx="12192000" cy="6858000"/>
  <p:notesSz cx="6858000" cy="9144000"/>
  <p:embeddedFontLst>
    <p:embeddedFont>
      <p:font typeface="Calibri" panose="020F0502020204030204" pitchFamily="34" charset="0"/>
      <p:regular r:id="rId73"/>
      <p:bold r:id="rId74"/>
      <p:italic r:id="rId75"/>
      <p:boldItalic r:id="rId76"/>
    </p:embeddedFont>
    <p:embeddedFont>
      <p:font typeface="Century Gothic" panose="020B0502020202020204" pitchFamily="34" charset="0"/>
      <p:regular r:id="rId77"/>
      <p:bold r:id="rId78"/>
      <p:italic r:id="rId79"/>
      <p:boldItalic r:id="rId80"/>
    </p:embeddedFont>
    <p:embeddedFont>
      <p:font typeface="Gill Sans" panose="020B0604020202020204" charset="0"/>
      <p:regular r:id="rId81"/>
      <p:bold r:id="rId82"/>
    </p:embeddedFont>
    <p:embeddedFont>
      <p:font typeface="Libre Franklin" pitchFamily="2" charset="0"/>
      <p:regular r:id="rId83"/>
      <p:bold r:id="rId84"/>
      <p:italic r:id="rId85"/>
      <p:boldItalic r:id="rId86"/>
    </p:embeddedFont>
    <p:embeddedFont>
      <p:font typeface="Roboto" panose="02000000000000000000" pitchFamily="2" charset="0"/>
      <p:regular r:id="rId87"/>
      <p:bold r:id="rId88"/>
      <p:italic r:id="rId89"/>
      <p:boldItalic r:id="rId90"/>
    </p:embeddedFont>
    <p:embeddedFont>
      <p:font typeface="Wingdings 3" panose="05040102010807070707" pitchFamily="18" charset="2"/>
      <p:regular r:id="rId91"/>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p15:clr>
            <a:srgbClr val="A4A3A4"/>
          </p15:clr>
        </p15:guide>
        <p15:guide id="2" orient="horz" pos="2500">
          <p15:clr>
            <a:srgbClr val="A4A3A4"/>
          </p15:clr>
        </p15:guide>
        <p15:guide id="3" pos="4951">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97" roundtripDataSignature="AMtx7miACvlNxUJJSluSVWh51sOb5CpB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2C1B50C-DD2C-464D-9AFB-3953598F48DE}" v="354" dt="2023-04-05T06:42:17.010"/>
    <p1510:client id="{7AC21FDB-B986-4CEF-AD0E-B14BD542B2AC}" v="96" dt="2023-04-07T19:54:08.077"/>
    <p1510:client id="{802153FD-C1E8-497B-BD59-2CE652E9DBC1}" v="1" dt="2023-04-06T09:47:54.928"/>
    <p1510:client id="{8DFDB6EB-A320-4B94-BF5D-AC3E1336FF99}" v="5" dt="2023-04-05T06:53:07.936"/>
    <p1510:client id="{8E6FBA29-E79D-493B-9A2C-A8E48C343623}" v="291" dt="2023-04-07T18:26:52.670"/>
    <p1510:client id="{99E25D9A-3143-4E97-A0DB-DFDC148F60F7}" v="1" vWet="3" dt="2023-04-05T05:16:20.090"/>
    <p1510:client id="{AB3B47BD-F201-4E20-A636-62F1251F8827}" v="123" dt="2023-04-05T05:11:03.669"/>
    <p1510:client id="{D7DF45D4-42F5-4B6B-9D66-980113B36E87}" v="21" dt="2023-04-05T05:03:53.278"/>
    <p1510:client id="{E2929FA0-88FC-4EFD-8474-ACE13ABF79A9}" v="337" dt="2023-04-07T19:20:17.377"/>
  </p1510:revLst>
</p1510:revInfo>
</file>

<file path=ppt/tableStyles.xml><?xml version="1.0" encoding="utf-8"?>
<a:tblStyleLst xmlns:a="http://schemas.openxmlformats.org/drawingml/2006/main" def="{013928DD-87C4-4716-9DCF-93974D03E9B9}">
  <a:tblStyle styleId="{013928DD-87C4-4716-9DCF-93974D03E9B9}" styleName="Table_0">
    <a:wholeTbl>
      <a:tcTxStyle b="off" i="off">
        <a:font>
          <a:latin typeface="Franklin Gothic Book"/>
          <a:ea typeface="Franklin Gothic Book"/>
          <a:cs typeface="Franklin Gothic Book"/>
        </a:font>
        <a:schemeClr val="dk1"/>
      </a:tcTxStyle>
      <a:tcStyle>
        <a:tcBdr>
          <a:left>
            <a:ln w="9525" cap="flat" cmpd="sng">
              <a:solidFill>
                <a:schemeClr val="accent2"/>
              </a:solidFill>
              <a:prstDash val="solid"/>
              <a:round/>
              <a:headEnd type="none" w="sm" len="sm"/>
              <a:tailEnd type="none" w="sm" len="sm"/>
            </a:ln>
          </a:left>
          <a:right>
            <a:ln w="9525" cap="flat" cmpd="sng">
              <a:solidFill>
                <a:schemeClr val="accent2"/>
              </a:solidFill>
              <a:prstDash val="solid"/>
              <a:round/>
              <a:headEnd type="none" w="sm" len="sm"/>
              <a:tailEnd type="none" w="sm" len="sm"/>
            </a:ln>
          </a:right>
          <a:top>
            <a:ln w="9525" cap="flat" cmpd="sng">
              <a:solidFill>
                <a:schemeClr val="accent2"/>
              </a:solidFill>
              <a:prstDash val="solid"/>
              <a:round/>
              <a:headEnd type="none" w="sm" len="sm"/>
              <a:tailEnd type="none" w="sm" len="sm"/>
            </a:ln>
          </a:top>
          <a:bottom>
            <a:ln w="9525" cap="flat" cmpd="sng">
              <a:solidFill>
                <a:schemeClr val="accent2"/>
              </a:solidFill>
              <a:prstDash val="solid"/>
              <a:round/>
              <a:headEnd type="none" w="sm" len="sm"/>
              <a:tailEnd type="none" w="sm" len="sm"/>
            </a:ln>
          </a:bottom>
          <a:insideH>
            <a:ln w="9525" cap="flat" cmpd="sng">
              <a:solidFill>
                <a:schemeClr val="accent2"/>
              </a:solidFill>
              <a:prstDash val="solid"/>
              <a:round/>
              <a:headEnd type="none" w="sm" len="sm"/>
              <a:tailEnd type="none" w="sm" len="sm"/>
            </a:ln>
          </a:insideH>
          <a:insideV>
            <a:ln w="9525" cap="flat" cmpd="sng">
              <a:solidFill>
                <a:schemeClr val="accent2"/>
              </a:solidFill>
              <a:prstDash val="solid"/>
              <a:round/>
              <a:headEnd type="none" w="sm" len="sm"/>
              <a:tailEnd type="none" w="sm" len="sm"/>
            </a:ln>
          </a:insideV>
        </a:tcBdr>
        <a:fill>
          <a:solidFill>
            <a:srgbClr val="FFFFFF">
              <a:alpha val="0"/>
            </a:srgbClr>
          </a:solidFill>
        </a:fill>
      </a:tcStyle>
    </a:wholeTbl>
    <a:band1H>
      <a:tcTxStyle/>
      <a:tcStyle>
        <a:tcBdr/>
        <a:fill>
          <a:solidFill>
            <a:schemeClr val="accent2">
              <a:alpha val="40000"/>
            </a:schemeClr>
          </a:solidFill>
        </a:fill>
      </a:tcStyle>
    </a:band1H>
    <a:band2H>
      <a:tcTxStyle/>
      <a:tcStyle>
        <a:tcBdr/>
      </a:tcStyle>
    </a:band2H>
    <a:band1V>
      <a:tcTxStyle/>
      <a:tcStyle>
        <a:tcBdr>
          <a:top>
            <a:ln w="9525" cap="flat" cmpd="sng">
              <a:solidFill>
                <a:schemeClr val="accent2"/>
              </a:solidFill>
              <a:prstDash val="solid"/>
              <a:round/>
              <a:headEnd type="none" w="sm" len="sm"/>
              <a:tailEnd type="none" w="sm" len="sm"/>
            </a:ln>
          </a:top>
          <a:bottom>
            <a:ln w="9525" cap="flat" cmpd="sng">
              <a:solidFill>
                <a:schemeClr val="accent2"/>
              </a:solidFill>
              <a:prstDash val="solid"/>
              <a:round/>
              <a:headEnd type="none" w="sm" len="sm"/>
              <a:tailEnd type="none" w="sm" len="sm"/>
            </a:ln>
          </a:bottom>
        </a:tcBdr>
        <a:fill>
          <a:solidFill>
            <a:schemeClr val="accent2">
              <a:alpha val="40000"/>
            </a:schemeClr>
          </a:solidFill>
        </a:fill>
      </a:tcStyle>
    </a:band1V>
    <a:band2V>
      <a:tcTxStyle/>
      <a:tcStyle>
        <a:tcBdr/>
      </a:tcStyle>
    </a:band2V>
    <a:lastCol>
      <a:tcTxStyle b="on" i="off"/>
      <a:tcStyle>
        <a:tcBdr>
          <a:left>
            <a:ln w="9525" cap="flat" cmpd="sng">
              <a:solidFill>
                <a:schemeClr val="accent2"/>
              </a:solidFill>
              <a:prstDash val="solid"/>
              <a:round/>
              <a:headEnd type="none" w="sm" len="sm"/>
              <a:tailEnd type="none" w="sm" len="sm"/>
            </a:ln>
          </a:left>
          <a:right>
            <a:ln w="9525" cap="flat" cmpd="sng">
              <a:solidFill>
                <a:schemeClr val="accent2"/>
              </a:solidFill>
              <a:prstDash val="solid"/>
              <a:round/>
              <a:headEnd type="none" w="sm" len="sm"/>
              <a:tailEnd type="none" w="sm" len="sm"/>
            </a:ln>
          </a:right>
          <a:top>
            <a:ln w="9525" cap="flat" cmpd="sng">
              <a:solidFill>
                <a:schemeClr val="accent2"/>
              </a:solidFill>
              <a:prstDash val="solid"/>
              <a:round/>
              <a:headEnd type="none" w="sm" len="sm"/>
              <a:tailEnd type="none" w="sm" len="sm"/>
            </a:ln>
          </a:top>
          <a:bottom>
            <a:ln w="9525" cap="flat" cmpd="sng">
              <a:solidFill>
                <a:schemeClr val="accent2"/>
              </a:solidFill>
              <a:prstDash val="solid"/>
              <a:round/>
              <a:headEnd type="none" w="sm" len="sm"/>
              <a:tailEnd type="none" w="sm" len="sm"/>
            </a:ln>
          </a:bottom>
          <a:insideH>
            <a:ln w="9525" cap="flat" cmpd="sng">
              <a:solidFill>
                <a:schemeClr val="accent2"/>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tcStyle>
    </a:lastCol>
    <a:firstCol>
      <a:tcTxStyle b="on" i="off"/>
      <a:tcStyle>
        <a:tcBdr>
          <a:left>
            <a:ln w="9525" cap="flat" cmpd="sng">
              <a:solidFill>
                <a:schemeClr val="accent2"/>
              </a:solidFill>
              <a:prstDash val="solid"/>
              <a:round/>
              <a:headEnd type="none" w="sm" len="sm"/>
              <a:tailEnd type="none" w="sm" len="sm"/>
            </a:ln>
          </a:left>
          <a:right>
            <a:ln w="9525" cap="flat" cmpd="sng">
              <a:solidFill>
                <a:schemeClr val="accent2"/>
              </a:solidFill>
              <a:prstDash val="solid"/>
              <a:round/>
              <a:headEnd type="none" w="sm" len="sm"/>
              <a:tailEnd type="none" w="sm" len="sm"/>
            </a:ln>
          </a:right>
          <a:top>
            <a:ln w="9525" cap="flat" cmpd="sng">
              <a:solidFill>
                <a:schemeClr val="accent2"/>
              </a:solidFill>
              <a:prstDash val="solid"/>
              <a:round/>
              <a:headEnd type="none" w="sm" len="sm"/>
              <a:tailEnd type="none" w="sm" len="sm"/>
            </a:ln>
          </a:top>
          <a:bottom>
            <a:ln w="9525" cap="flat" cmpd="sng">
              <a:solidFill>
                <a:schemeClr val="accent2"/>
              </a:solidFill>
              <a:prstDash val="solid"/>
              <a:round/>
              <a:headEnd type="none" w="sm" len="sm"/>
              <a:tailEnd type="none" w="sm" len="sm"/>
            </a:ln>
          </a:bottom>
          <a:insideH>
            <a:ln w="9525" cap="flat" cmpd="sng">
              <a:solidFill>
                <a:schemeClr val="accent2"/>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tcStyle>
    </a:firstCol>
    <a:lastRow>
      <a:tcTxStyle b="on" i="off"/>
      <a:tcStyle>
        <a:tcBdr>
          <a:left>
            <a:ln w="9525" cap="flat" cmpd="sng">
              <a:solidFill>
                <a:schemeClr val="accent2"/>
              </a:solidFill>
              <a:prstDash val="solid"/>
              <a:round/>
              <a:headEnd type="none" w="sm" len="sm"/>
              <a:tailEnd type="none" w="sm" len="sm"/>
            </a:ln>
          </a:left>
          <a:right>
            <a:ln w="9525" cap="flat" cmpd="sng">
              <a:solidFill>
                <a:schemeClr val="accent2"/>
              </a:solidFill>
              <a:prstDash val="solid"/>
              <a:round/>
              <a:headEnd type="none" w="sm" len="sm"/>
              <a:tailEnd type="none" w="sm" len="sm"/>
            </a:ln>
          </a:right>
          <a:top>
            <a:ln w="9525" cap="flat" cmpd="sng">
              <a:solidFill>
                <a:schemeClr val="accent2"/>
              </a:solidFill>
              <a:prstDash val="solid"/>
              <a:round/>
              <a:headEnd type="none" w="sm" len="sm"/>
              <a:tailEnd type="none" w="sm" len="sm"/>
            </a:ln>
          </a:top>
          <a:bottom>
            <a:ln w="9525" cap="flat" cmpd="sng">
              <a:solidFill>
                <a:schemeClr val="accent2"/>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alpha val="0"/>
            </a:srgbClr>
          </a:solidFill>
        </a:fill>
      </a:tcStyle>
    </a:lastRow>
    <a:seCell>
      <a:tcTxStyle/>
      <a:tcStyle>
        <a:tcBdr/>
      </a:tcStyle>
    </a:seCell>
    <a:swCell>
      <a:tcTxStyle/>
      <a:tcStyle>
        <a:tcBdr/>
      </a:tcStyle>
    </a:swCell>
    <a:firstRow>
      <a:tcTxStyle b="on" i="off">
        <a:font>
          <a:latin typeface="Franklin Gothic Book"/>
          <a:ea typeface="Franklin Gothic Book"/>
          <a:cs typeface="Franklin Gothic Book"/>
        </a:font>
        <a:schemeClr val="lt1"/>
      </a:tcTxStyle>
      <a:tcStyle>
        <a:tcBdr>
          <a:left>
            <a:ln w="9525" cap="flat" cmpd="sng">
              <a:solidFill>
                <a:schemeClr val="accent2"/>
              </a:solidFill>
              <a:prstDash val="solid"/>
              <a:round/>
              <a:headEnd type="none" w="sm" len="sm"/>
              <a:tailEnd type="none" w="sm" len="sm"/>
            </a:ln>
          </a:left>
          <a:right>
            <a:ln w="9525" cap="flat" cmpd="sng">
              <a:solidFill>
                <a:schemeClr val="accent2"/>
              </a:solidFill>
              <a:prstDash val="solid"/>
              <a:round/>
              <a:headEnd type="none" w="sm" len="sm"/>
              <a:tailEnd type="none" w="sm" len="sm"/>
            </a:ln>
          </a:right>
          <a:top>
            <a:ln w="9525" cap="flat" cmpd="sng">
              <a:solidFill>
                <a:schemeClr val="accent2"/>
              </a:solidFill>
              <a:prstDash val="solid"/>
              <a:round/>
              <a:headEnd type="none" w="sm" len="sm"/>
              <a:tailEnd type="none" w="sm" len="sm"/>
            </a:ln>
          </a:top>
          <a:bottom>
            <a:ln w="9525" cap="flat" cmpd="sng">
              <a:solidFill>
                <a:schemeClr val="lt1"/>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chemeClr val="accent2"/>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pos="3840"/>
        <p:guide orient="horz" pos="2500"/>
        <p:guide pos="4951"/>
      </p:guideLst>
    </p:cSldViewPr>
  </p:slide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12.fntdata"/><Relationship Id="rId89" Type="http://schemas.openxmlformats.org/officeDocument/2006/relationships/font" Target="fonts/font17.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2.fntdata"/><Relationship Id="rId79" Type="http://schemas.openxmlformats.org/officeDocument/2006/relationships/font" Target="fonts/font7.fntdata"/><Relationship Id="rId102" Type="http://schemas.microsoft.com/office/2015/10/relationships/revisionInfo" Target="revisionInfo.xml"/><Relationship Id="rId5" Type="http://schemas.openxmlformats.org/officeDocument/2006/relationships/slide" Target="slides/slide4.xml"/><Relationship Id="rId90" Type="http://schemas.openxmlformats.org/officeDocument/2006/relationships/font" Target="fonts/font18.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font" Target="fonts/font8.fntdata"/><Relationship Id="rId85" Type="http://schemas.openxmlformats.org/officeDocument/2006/relationships/font" Target="fonts/font13.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font" Target="fonts/font3.fntdata"/><Relationship Id="rId83" Type="http://schemas.openxmlformats.org/officeDocument/2006/relationships/font" Target="fonts/font11.fntdata"/><Relationship Id="rId88" Type="http://schemas.openxmlformats.org/officeDocument/2006/relationships/font" Target="fonts/font16.fntdata"/><Relationship Id="rId91" Type="http://schemas.openxmlformats.org/officeDocument/2006/relationships/font" Target="fonts/font19.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font" Target="fonts/font1.fntdata"/><Relationship Id="rId78" Type="http://schemas.openxmlformats.org/officeDocument/2006/relationships/font" Target="fonts/font6.fntdata"/><Relationship Id="rId81" Type="http://schemas.openxmlformats.org/officeDocument/2006/relationships/font" Target="fonts/font9.fntdata"/><Relationship Id="rId86" Type="http://schemas.openxmlformats.org/officeDocument/2006/relationships/font" Target="fonts/font14.fntdata"/><Relationship Id="rId99" Type="http://schemas.openxmlformats.org/officeDocument/2006/relationships/viewProps" Target="viewProps.xml"/><Relationship Id="rId10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4.fntdata"/><Relationship Id="rId97" Type="http://customschemas.google.com/relationships/presentationmetadata" Target="metadata"/><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15.fntdata"/><Relationship Id="rId61" Type="http://schemas.openxmlformats.org/officeDocument/2006/relationships/slide" Target="slides/slide60.xml"/><Relationship Id="rId82" Type="http://schemas.openxmlformats.org/officeDocument/2006/relationships/font" Target="fonts/font10.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font" Target="fonts/font5.fntdata"/><Relationship Id="rId100"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notesMaster" Target="notesMasters/notesMaster1.xml"/><Relationship Id="rId98" Type="http://schemas.openxmlformats.org/officeDocument/2006/relationships/presProps" Target="presProp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4-05T06:24:23.695"/>
    </inkml:context>
    <inkml:brush xml:id="br0">
      <inkml:brushProperty name="width" value="0.3" units="cm"/>
      <inkml:brushProperty name="height" value="0.6" units="cm"/>
      <inkml:brushProperty name="color" value="#FFFFFF"/>
      <inkml:brushProperty name="tip" value="rectangle"/>
      <inkml:brushProperty name="rasterOp" value="maskPen"/>
      <inkml:brushProperty name="ignorePressure" value="1"/>
    </inkml:brush>
  </inkml:definitions>
  <inkml:trace contextRef="#ctx0" brushRef="#br0">1 356,'35'-2,"1"-1,0-2,-1-1,38-12,12-2,78-10,84-19,-212 40,1 3,0 1,70-1,-132 5,1-2,-1-1,-32-9,-97-31,43 11,-5-3,63 18,-2 2,-78-12,155 32,1 1,-1 1,-1 1,40 19,86 55,-105-53</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4-05T06:25:27.254"/>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 0,'0'0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4-05T06:25:36.947"/>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0,'0'0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4-05T06:25:37.990"/>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4-05T06:25:40.273"/>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2558 1,'-9'11,"-1"2,2-1,0 0,0 1,-10 25,0-1,-161 347,98-200,-56 118,-232 501,-64 146,273-592,-294 484,135-262,186-334,18-37,89-149,21-44,-1-1,-1 1,-1-1,1 0,-19 23,12-21</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4-05T06:25:40.620"/>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 0,'0'0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4-05T06:25:45.219"/>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4-05T06:25:46.781"/>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4471 1,'-3'0,"1"0,-1 0,1 1,-1 0,0-1,1 1,-1 0,0 0,2 0,-2 0,-4 3,-6 3,-207 131,219-137,-199 140,-69 58,-2374 1874,2432-1898,-488 425,543-439,144-149,1-3</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4-05T06:25:48.190"/>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0,'0'0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4-05T06:25:48.646"/>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3431 0,'-38'58,"7"-14,-218 342,-294 435,-532 667,-236 341,1263-1760,23-36,2 1,1 1,2 0,-23 55,40-77,7-10,16-19,21-28,48-67,-74 92,126-166,53-80,54-90,61-100,111-164,758-1100,-990 1453</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4-05T06:25:49.111"/>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5107 15,'0'-1,"0"1,0-1,0 1,0-1,0 1,0-1,0 0,0 1,0-1,-1 1,1 0,0 0,0-1,0 1,-1-1,1 1,0-1,-1 1,1-1,0 1,0-1,0 1,0-1,-1 1,1 0,-1-1,1 1,-1 0,1-1,-1 1,1 0,-2 0,-19 4,-24 25,43-27,-148 123,104-85,-1630 1509,53 62,891-861,29 18,617-664,73-84</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4-05T06:24:24.365"/>
    </inkml:context>
    <inkml:brush xml:id="br0">
      <inkml:brushProperty name="width" value="0.3" units="cm"/>
      <inkml:brushProperty name="height" value="0.6"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4-05T06:24:26.865"/>
    </inkml:context>
    <inkml:brush xml:id="br0">
      <inkml:brushProperty name="width" value="0.3" units="cm"/>
      <inkml:brushProperty name="height" value="0.6" units="cm"/>
      <inkml:brushProperty name="color" value="#FFFFFF"/>
      <inkml:brushProperty name="tip" value="rectangle"/>
      <inkml:brushProperty name="rasterOp" value="maskPen"/>
      <inkml:brushProperty name="ignorePressure" value="1"/>
    </inkml:brush>
  </inkml:definitions>
  <inkml:trace contextRef="#ctx0" brushRef="#br0">549 119,'143'-2,"156"5,-145 19,-123-16,-15-1,-20-2,-30-1,-118-2,0-6,0-7,1-7,-262-69,317 66,58 17</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4-05T06:24:31.264"/>
    </inkml:context>
    <inkml:brush xml:id="br0">
      <inkml:brushProperty name="width" value="0.3" units="cm"/>
      <inkml:brushProperty name="height" value="0.6" units="cm"/>
      <inkml:brushProperty name="color" value="#FFFFFF"/>
      <inkml:brushProperty name="tip" value="rectangle"/>
      <inkml:brushProperty name="rasterOp" value="maskPen"/>
      <inkml:brushProperty name="ignorePressure" value="1"/>
    </inkml:brush>
  </inkml:definitions>
  <inkml:trace contextRef="#ctx0" brushRef="#br0">810 1,'-4'0,"1"1,0 0,0 0,0 0,0 0,1 0,-1 1,-5 2,-15 7,-14-3,-1-3,0-1,0-1,-66-5,38 1,-367-1,1264 2,-791 0,0 1,0 2,0 2,-1 1,48 15,-154-15,-31-6,54-1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4-05T06:24:34.964"/>
    </inkml:context>
    <inkml:brush xml:id="br0">
      <inkml:brushProperty name="width" value="0.3" units="cm"/>
      <inkml:brushProperty name="height" value="0.6" units="cm"/>
      <inkml:brushProperty name="color" value="#FFFFFF"/>
      <inkml:brushProperty name="tip" value="rectangle"/>
      <inkml:brushProperty name="rasterOp" value="maskPen"/>
      <inkml:brushProperty name="ignorePressure" value="1"/>
    </inkml:brush>
  </inkml:definitions>
  <inkml:trace contextRef="#ctx0" brushRef="#br0">0 0,'850'0,"-1061"0,170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4-05T06:24:41.366"/>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0,'0'0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4-05T06:24:42.934"/>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2 830,'-2'-168,"5"-190,-3 337,2 1,0 0,2 0,0 0,1 1,10-28,-11 39,0 0,0 0,1 1,0 0,0 0,1 0,0 0,0 1,1 0,-1 0,1 1,0 0,1 0,-1 1,1-1,0 2,8-4,5 1,0 0,0 2,0 0,1 1,30 1,0 2,56 9,-104-9,-1 1,1-1,0 1,-1 0,1 0,0 1,-1-1,1 1,-1 0,0 0,0 0,0 0,0 0,0 1,0 0,0-1,-1 1,1 0,-1 0,0 0,0 1,0-1,0 0,-1 1,0-1,1 1,0 7,-1-7,0 1,-1 0,0 0,0-1,0 1,0 0,-1 0,0-1,0 1,0 0,0-1,-1 1,0-1,0 0,0 1,0-1,-1 0,0 0,0-1,0 1,0 0,-4 2,-3 2,-1-1,0 0,0 0,-1-2,0 1,0-2,0 1,0-2,-1 1,0-2,-16 2,-21 0,-78-3,109-2,7 1,1-1,-1 0,1-1,-1 0,1-1,-1 0,-17-8,26 9,0 1,0-1,0 0,0 0,0 0,0 0,1 0,-1 0,1-1,0 1,0-1,0 0,0 1,0-1,0 0,1 0,-1-1,1 1,0 0,0 0,0-1,1 1,-1 0,1-1,0 1,0 0,0-1,0 1,0-1,2-4,4-14</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4-05T06:25:25.964"/>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696 1,'-664'0,"633"0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4-05T06:25:26.451"/>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 1,'0'0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1" name="Google Shape;221;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1c2d83d013b_4_5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 name="Google Shape;331;g1c2d83d013b_4_5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2" name="Google Shape;332;g1c2d83d013b_4_5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g1c2d83d013b_4_6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 name="Google Shape;343;g1c2d83d013b_4_6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4" name="Google Shape;344;g1c2d83d013b_4_6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1c2d83d013b_4_7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 name="Google Shape;355;g1c2d83d013b_4_7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6" name="Google Shape;356;g1c2d83d013b_4_7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4" name="Google Shape;374;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6" name="Google Shape;38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5" name="Google Shape;395;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3" name="Google Shape;413;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g1c2d83d013b_4_8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3" name="Google Shape;423;g1c2d83d013b_4_8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4" name="Google Shape;424;g1c2d83d013b_4_8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26</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3" name="Google Shape;433;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p1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2" name="Google Shape;442;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1c2d83d013b_4_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1c2d83d013b_4_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1" name="Google Shape;231;g1c2d83d013b_4_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g1c2d83d013b_4_9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1" name="Google Shape;451;g1c2d83d013b_4_9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2" name="Google Shape;452;g1c2d83d013b_4_9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29</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1c2d83d013b_4_10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1c2d83d013b_4_10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1" name="Google Shape;461;g1c2d83d013b_4_10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30</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g1c2d83d013b_4_1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9" name="Google Shape;469;g1c2d83d013b_4_11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70" name="Google Shape;470;g1c2d83d013b_4_11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31</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g1c2d83d013b_4_1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0" name="Google Shape;480;g1c2d83d013b_4_12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81" name="Google Shape;481;g1c2d83d013b_4_12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32</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
        <p:cNvGrpSpPr/>
        <p:nvPr/>
      </p:nvGrpSpPr>
      <p:grpSpPr>
        <a:xfrm>
          <a:off x="0" y="0"/>
          <a:ext cx="0" cy="0"/>
          <a:chOff x="0" y="0"/>
          <a:chExt cx="0" cy="0"/>
        </a:xfrm>
      </p:grpSpPr>
      <p:sp>
        <p:nvSpPr>
          <p:cNvPr id="488" name="Google Shape;488;g1c2d83d013b_4_1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9" name="Google Shape;489;g1c2d83d013b_4_13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90" name="Google Shape;490;g1c2d83d013b_4_13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33</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p:cNvGrpSpPr/>
        <p:nvPr/>
      </p:nvGrpSpPr>
      <p:grpSpPr>
        <a:xfrm>
          <a:off x="0" y="0"/>
          <a:ext cx="0" cy="0"/>
          <a:chOff x="0" y="0"/>
          <a:chExt cx="0" cy="0"/>
        </a:xfrm>
      </p:grpSpPr>
      <p:sp>
        <p:nvSpPr>
          <p:cNvPr id="497" name="Google Shape;497;g1c2d83d013b_4_1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8" name="Google Shape;498;g1c2d83d013b_4_14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99" name="Google Shape;499;g1c2d83d013b_4_14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34</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
        <p:cNvGrpSpPr/>
        <p:nvPr/>
      </p:nvGrpSpPr>
      <p:grpSpPr>
        <a:xfrm>
          <a:off x="0" y="0"/>
          <a:ext cx="0" cy="0"/>
          <a:chOff x="0" y="0"/>
          <a:chExt cx="0" cy="0"/>
        </a:xfrm>
      </p:grpSpPr>
      <p:sp>
        <p:nvSpPr>
          <p:cNvPr id="507" name="Google Shape;507;g1c2d83d013b_4_15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8" name="Google Shape;508;g1c2d83d013b_4_15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09" name="Google Shape;509;g1c2d83d013b_4_15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35</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g1c2d83d013b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7" name="Google Shape;517;g1c2d83d013b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18" name="Google Shape;518;g1c2d83d013b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36</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4"/>
        <p:cNvGrpSpPr/>
        <p:nvPr/>
      </p:nvGrpSpPr>
      <p:grpSpPr>
        <a:xfrm>
          <a:off x="0" y="0"/>
          <a:ext cx="0" cy="0"/>
          <a:chOff x="0" y="0"/>
          <a:chExt cx="0" cy="0"/>
        </a:xfrm>
      </p:grpSpPr>
      <p:sp>
        <p:nvSpPr>
          <p:cNvPr id="525" name="Google Shape;525;g1c2d83d013b_4_16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6" name="Google Shape;526;g1c2d83d013b_4_16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27" name="Google Shape;527;g1c2d83d013b_4_16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37</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8"/>
        <p:cNvGrpSpPr/>
        <p:nvPr/>
      </p:nvGrpSpPr>
      <p:grpSpPr>
        <a:xfrm>
          <a:off x="0" y="0"/>
          <a:ext cx="0" cy="0"/>
          <a:chOff x="0" y="0"/>
          <a:chExt cx="0" cy="0"/>
        </a:xfrm>
      </p:grpSpPr>
      <p:sp>
        <p:nvSpPr>
          <p:cNvPr id="669" name="Google Shape;669;g1c2d83d013b_4_28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0" name="Google Shape;670;g1c2d83d013b_4_28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71" name="Google Shape;671;g1c2d83d013b_4_28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38</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1c2d83d013b_4_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1c2d83d013b_4_1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0" name="Google Shape;240;g1c2d83d013b_4_1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0"/>
        <p:cNvGrpSpPr/>
        <p:nvPr/>
      </p:nvGrpSpPr>
      <p:grpSpPr>
        <a:xfrm>
          <a:off x="0" y="0"/>
          <a:ext cx="0" cy="0"/>
          <a:chOff x="0" y="0"/>
          <a:chExt cx="0" cy="0"/>
        </a:xfrm>
      </p:grpSpPr>
      <p:sp>
        <p:nvSpPr>
          <p:cNvPr id="661" name="Google Shape;661;g1c2d83d013b_0_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2" name="Google Shape;662;g1c2d83d013b_0_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63" name="Google Shape;663;g1c2d83d013b_0_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39</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7"/>
        <p:cNvGrpSpPr/>
        <p:nvPr/>
      </p:nvGrpSpPr>
      <p:grpSpPr>
        <a:xfrm>
          <a:off x="0" y="0"/>
          <a:ext cx="0" cy="0"/>
          <a:chOff x="0" y="0"/>
          <a:chExt cx="0" cy="0"/>
        </a:xfrm>
      </p:grpSpPr>
      <p:sp>
        <p:nvSpPr>
          <p:cNvPr id="608" name="Google Shape;608;p1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09" name="Google Shape;609;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
        <p:cNvGrpSpPr/>
        <p:nvPr/>
      </p:nvGrpSpPr>
      <p:grpSpPr>
        <a:xfrm>
          <a:off x="0" y="0"/>
          <a:ext cx="0" cy="0"/>
          <a:chOff x="0" y="0"/>
          <a:chExt cx="0" cy="0"/>
        </a:xfrm>
      </p:grpSpPr>
      <p:sp>
        <p:nvSpPr>
          <p:cNvPr id="623" name="Google Shape;623;g1c2d83d013b_4_28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4" name="Google Shape;624;g1c2d83d013b_4_28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25" name="Google Shape;625;g1c2d83d013b_4_28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41</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4"/>
        <p:cNvGrpSpPr/>
        <p:nvPr/>
      </p:nvGrpSpPr>
      <p:grpSpPr>
        <a:xfrm>
          <a:off x="0" y="0"/>
          <a:ext cx="0" cy="0"/>
          <a:chOff x="0" y="0"/>
          <a:chExt cx="0" cy="0"/>
        </a:xfrm>
      </p:grpSpPr>
      <p:sp>
        <p:nvSpPr>
          <p:cNvPr id="645" name="Google Shape;645;g1c2d83d013b_4_29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6" name="Google Shape;646;g1c2d83d013b_4_29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47" name="Google Shape;647;g1c2d83d013b_4_29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42</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4"/>
        <p:cNvGrpSpPr/>
        <p:nvPr/>
      </p:nvGrpSpPr>
      <p:grpSpPr>
        <a:xfrm>
          <a:off x="0" y="0"/>
          <a:ext cx="0" cy="0"/>
          <a:chOff x="0" y="0"/>
          <a:chExt cx="0" cy="0"/>
        </a:xfrm>
      </p:grpSpPr>
      <p:sp>
        <p:nvSpPr>
          <p:cNvPr id="535" name="Google Shape;535;g1c2d83d013b_0_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6" name="Google Shape;536;g1c2d83d013b_0_4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solidFill>
                  <a:srgbClr val="BDC1C6"/>
                </a:solidFill>
                <a:highlight>
                  <a:srgbClr val="202124"/>
                </a:highlight>
                <a:latin typeface="Roboto"/>
                <a:ea typeface="Roboto"/>
                <a:cs typeface="Roboto"/>
                <a:sym typeface="Roboto"/>
              </a:rPr>
              <a:t>Java OOP concepts let us create working methods and variables, then re-use all or part of them without compromising security</a:t>
            </a:r>
            <a:endParaRPr>
              <a:solidFill>
                <a:srgbClr val="BDC1C6"/>
              </a:solidFill>
              <a:highlight>
                <a:srgbClr val="202124"/>
              </a:highlight>
              <a:latin typeface="Roboto"/>
              <a:ea typeface="Roboto"/>
              <a:cs typeface="Roboto"/>
              <a:sym typeface="Roboto"/>
            </a:endParaRPr>
          </a:p>
          <a:p>
            <a:pPr marL="0" lvl="0" indent="0" algn="l" rtl="0">
              <a:spcBef>
                <a:spcPts val="0"/>
              </a:spcBef>
              <a:spcAft>
                <a:spcPts val="0"/>
              </a:spcAft>
              <a:buNone/>
            </a:pPr>
            <a:r>
              <a:rPr lang="en-US">
                <a:solidFill>
                  <a:srgbClr val="BDC1C6"/>
                </a:solidFill>
                <a:highlight>
                  <a:srgbClr val="202124"/>
                </a:highlight>
                <a:latin typeface="Roboto"/>
                <a:ea typeface="Roboto"/>
                <a:cs typeface="Roboto"/>
                <a:sym typeface="Roboto"/>
              </a:rPr>
              <a:t>Object-Oriented Programming</a:t>
            </a:r>
            <a:endParaRPr>
              <a:solidFill>
                <a:srgbClr val="BDC1C6"/>
              </a:solidFill>
              <a:highlight>
                <a:srgbClr val="202124"/>
              </a:highlight>
              <a:latin typeface="Roboto"/>
              <a:ea typeface="Roboto"/>
              <a:cs typeface="Roboto"/>
              <a:sym typeface="Roboto"/>
            </a:endParaRPr>
          </a:p>
        </p:txBody>
      </p:sp>
      <p:sp>
        <p:nvSpPr>
          <p:cNvPr id="537" name="Google Shape;537;g1c2d83d013b_0_4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45</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
        <p:cNvGrpSpPr/>
        <p:nvPr/>
      </p:nvGrpSpPr>
      <p:grpSpPr>
        <a:xfrm>
          <a:off x="0" y="0"/>
          <a:ext cx="0" cy="0"/>
          <a:chOff x="0" y="0"/>
          <a:chExt cx="0" cy="0"/>
        </a:xfrm>
      </p:grpSpPr>
      <p:sp>
        <p:nvSpPr>
          <p:cNvPr id="551" name="Google Shape;551;g1c2d83d013b_4_18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2" name="Google Shape;552;g1c2d83d013b_4_18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instance of a java class</a:t>
            </a:r>
            <a:endParaRPr/>
          </a:p>
        </p:txBody>
      </p:sp>
      <p:sp>
        <p:nvSpPr>
          <p:cNvPr id="553" name="Google Shape;553;g1c2d83d013b_4_18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47</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8"/>
        <p:cNvGrpSpPr/>
        <p:nvPr/>
      </p:nvGrpSpPr>
      <p:grpSpPr>
        <a:xfrm>
          <a:off x="0" y="0"/>
          <a:ext cx="0" cy="0"/>
          <a:chOff x="0" y="0"/>
          <a:chExt cx="0" cy="0"/>
        </a:xfrm>
      </p:grpSpPr>
      <p:sp>
        <p:nvSpPr>
          <p:cNvPr id="559" name="Google Shape;559;g1c2d83d013b_4_18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0" name="Google Shape;560;g1c2d83d013b_4_18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b="1">
                <a:solidFill>
                  <a:srgbClr val="BDC1C6"/>
                </a:solidFill>
                <a:highlight>
                  <a:srgbClr val="202124"/>
                </a:highlight>
                <a:latin typeface="Roboto"/>
                <a:ea typeface="Roboto"/>
                <a:cs typeface="Roboto"/>
                <a:sym typeface="Roboto"/>
              </a:rPr>
              <a:t>acquires the properties from one class to other classes</a:t>
            </a:r>
            <a:endParaRPr/>
          </a:p>
        </p:txBody>
      </p:sp>
      <p:sp>
        <p:nvSpPr>
          <p:cNvPr id="561" name="Google Shape;561;g1c2d83d013b_4_18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48</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6"/>
        <p:cNvGrpSpPr/>
        <p:nvPr/>
      </p:nvGrpSpPr>
      <p:grpSpPr>
        <a:xfrm>
          <a:off x="0" y="0"/>
          <a:ext cx="0" cy="0"/>
          <a:chOff x="0" y="0"/>
          <a:chExt cx="0" cy="0"/>
        </a:xfrm>
      </p:grpSpPr>
      <p:sp>
        <p:nvSpPr>
          <p:cNvPr id="567" name="Google Shape;567;g1c2d83d013b_4_19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8" name="Google Shape;568;g1c2d83d013b_4_19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b="1">
                <a:solidFill>
                  <a:srgbClr val="BDC1C6"/>
                </a:solidFill>
                <a:highlight>
                  <a:srgbClr val="202124"/>
                </a:highlight>
                <a:latin typeface="Roboto"/>
                <a:ea typeface="Roboto"/>
                <a:cs typeface="Roboto"/>
                <a:sym typeface="Roboto"/>
              </a:rPr>
              <a:t>the ability of an object to take many form </a:t>
            </a:r>
            <a:endParaRPr/>
          </a:p>
        </p:txBody>
      </p:sp>
      <p:sp>
        <p:nvSpPr>
          <p:cNvPr id="569" name="Google Shape;569;g1c2d83d013b_4_19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49</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Google Shape;575;g1c2d83d013b_4_20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6" name="Google Shape;576;g1c2d83d013b_4_20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hiding the data with setter and getter method (to get the data)</a:t>
            </a:r>
            <a:endParaRPr/>
          </a:p>
        </p:txBody>
      </p:sp>
      <p:sp>
        <p:nvSpPr>
          <p:cNvPr id="577" name="Google Shape;577;g1c2d83d013b_4_20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50</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2"/>
        <p:cNvGrpSpPr/>
        <p:nvPr/>
      </p:nvGrpSpPr>
      <p:grpSpPr>
        <a:xfrm>
          <a:off x="0" y="0"/>
          <a:ext cx="0" cy="0"/>
          <a:chOff x="0" y="0"/>
          <a:chExt cx="0" cy="0"/>
        </a:xfrm>
      </p:grpSpPr>
      <p:sp>
        <p:nvSpPr>
          <p:cNvPr id="583" name="Google Shape;583;g1c2d83d013b_4_20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4" name="Google Shape;584;g1c2d83d013b_4_20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access modify = public , private , protected </a:t>
            </a:r>
            <a:endParaRPr/>
          </a:p>
          <a:p>
            <a:pPr marL="0" lvl="0" indent="0" algn="l" rtl="0">
              <a:spcBef>
                <a:spcPts val="0"/>
              </a:spcBef>
              <a:spcAft>
                <a:spcPts val="0"/>
              </a:spcAft>
              <a:buNone/>
            </a:pPr>
            <a:r>
              <a:rPr lang="en-US">
                <a:highlight>
                  <a:srgbClr val="FFFFFF"/>
                </a:highlight>
                <a:latin typeface="Arial"/>
                <a:ea typeface="Arial"/>
                <a:cs typeface="Arial"/>
                <a:sym typeface="Arial"/>
              </a:rPr>
              <a:t>Data </a:t>
            </a:r>
            <a:r>
              <a:rPr lang="en-US" b="1">
                <a:highlight>
                  <a:srgbClr val="FFFFFF"/>
                </a:highlight>
                <a:latin typeface="Arial"/>
                <a:ea typeface="Arial"/>
                <a:cs typeface="Arial"/>
                <a:sym typeface="Arial"/>
              </a:rPr>
              <a:t>abstraction</a:t>
            </a:r>
            <a:r>
              <a:rPr lang="en-US">
                <a:highlight>
                  <a:srgbClr val="FFFFFF"/>
                </a:highlight>
                <a:latin typeface="Arial"/>
                <a:ea typeface="Arial"/>
                <a:cs typeface="Arial"/>
                <a:sym typeface="Arial"/>
              </a:rPr>
              <a:t> is the process of hiding certain details and showing only essential information to the user</a:t>
            </a:r>
            <a:endParaRPr/>
          </a:p>
        </p:txBody>
      </p:sp>
      <p:sp>
        <p:nvSpPr>
          <p:cNvPr id="585" name="Google Shape;585;g1c2d83d013b_4_20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51</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8" name="Google Shape;248;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g1c2d83d013b_0_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2" name="Google Shape;592;g1c2d83d013b_0_4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93" name="Google Shape;593;g1c2d83d013b_0_4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52</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9"/>
        <p:cNvGrpSpPr/>
        <p:nvPr/>
      </p:nvGrpSpPr>
      <p:grpSpPr>
        <a:xfrm>
          <a:off x="0" y="0"/>
          <a:ext cx="0" cy="0"/>
          <a:chOff x="0" y="0"/>
          <a:chExt cx="0" cy="0"/>
        </a:xfrm>
      </p:grpSpPr>
      <p:sp>
        <p:nvSpPr>
          <p:cNvPr id="600" name="Google Shape;600;g1c2d83d013b_0_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1" name="Google Shape;601;g1c2d83d013b_0_2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02" name="Google Shape;602;g1c2d83d013b_0_2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53</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6"/>
        <p:cNvGrpSpPr/>
        <p:nvPr/>
      </p:nvGrpSpPr>
      <p:grpSpPr>
        <a:xfrm>
          <a:off x="0" y="0"/>
          <a:ext cx="0" cy="0"/>
          <a:chOff x="0" y="0"/>
          <a:chExt cx="0" cy="0"/>
        </a:xfrm>
      </p:grpSpPr>
      <p:sp>
        <p:nvSpPr>
          <p:cNvPr id="677" name="Google Shape;677;g1c2d83d013b_4_25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8" name="Google Shape;678;g1c2d83d013b_4_25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for separate web page, we have separate class</a:t>
            </a:r>
            <a:endParaRPr/>
          </a:p>
          <a:p>
            <a:pPr marL="0" lvl="0" indent="0" algn="l" rtl="0">
              <a:spcBef>
                <a:spcPts val="0"/>
              </a:spcBef>
              <a:spcAft>
                <a:spcPts val="0"/>
              </a:spcAft>
              <a:buNone/>
            </a:pPr>
            <a:r>
              <a:rPr lang="en-US"/>
              <a:t>approach for design pattern and it helps separating page object and script </a:t>
            </a:r>
            <a:endParaRPr/>
          </a:p>
        </p:txBody>
      </p:sp>
      <p:sp>
        <p:nvSpPr>
          <p:cNvPr id="679" name="Google Shape;679;g1c2d83d013b_4_25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54</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5"/>
        <p:cNvGrpSpPr/>
        <p:nvPr/>
      </p:nvGrpSpPr>
      <p:grpSpPr>
        <a:xfrm>
          <a:off x="0" y="0"/>
          <a:ext cx="0" cy="0"/>
          <a:chOff x="0" y="0"/>
          <a:chExt cx="0" cy="0"/>
        </a:xfrm>
      </p:grpSpPr>
      <p:sp>
        <p:nvSpPr>
          <p:cNvPr id="686" name="Google Shape;686;g1c2d83d013b_0_5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7" name="Google Shape;687;g1c2d83d013b_0_5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88" name="Google Shape;688;g1c2d83d013b_0_5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55</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9"/>
        <p:cNvGrpSpPr/>
        <p:nvPr/>
      </p:nvGrpSpPr>
      <p:grpSpPr>
        <a:xfrm>
          <a:off x="0" y="0"/>
          <a:ext cx="0" cy="0"/>
          <a:chOff x="0" y="0"/>
          <a:chExt cx="0" cy="0"/>
        </a:xfrm>
      </p:grpSpPr>
      <p:sp>
        <p:nvSpPr>
          <p:cNvPr id="710" name="Google Shape;710;g1c2d83d013b_4_2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1" name="Google Shape;711;g1c2d83d013b_4_22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print out the test pass once all the steps from feature file runs</a:t>
            </a:r>
            <a:endParaRPr/>
          </a:p>
        </p:txBody>
      </p:sp>
      <p:sp>
        <p:nvSpPr>
          <p:cNvPr id="712" name="Google Shape;712;g1c2d83d013b_4_22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59</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5"/>
        <p:cNvGrpSpPr/>
        <p:nvPr/>
      </p:nvGrpSpPr>
      <p:grpSpPr>
        <a:xfrm>
          <a:off x="0" y="0"/>
          <a:ext cx="0" cy="0"/>
          <a:chOff x="0" y="0"/>
          <a:chExt cx="0" cy="0"/>
        </a:xfrm>
      </p:grpSpPr>
      <p:sp>
        <p:nvSpPr>
          <p:cNvPr id="726" name="Google Shape;726;g1c2d83d013b_4_2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7" name="Google Shape;727;g1c2d83d013b_4_24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28" name="Google Shape;728;g1c2d83d013b_4_24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60</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3"/>
        <p:cNvGrpSpPr/>
        <p:nvPr/>
      </p:nvGrpSpPr>
      <p:grpSpPr>
        <a:xfrm>
          <a:off x="0" y="0"/>
          <a:ext cx="0" cy="0"/>
          <a:chOff x="0" y="0"/>
          <a:chExt cx="0" cy="0"/>
        </a:xfrm>
      </p:grpSpPr>
      <p:sp>
        <p:nvSpPr>
          <p:cNvPr id="694" name="Google Shape;694;g1c2d83d013b_4_2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5" name="Google Shape;695;g1c2d83d013b_4_21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lnSpc>
                <a:spcPct val="115000"/>
              </a:lnSpc>
              <a:spcBef>
                <a:spcPts val="1200"/>
              </a:spcBef>
              <a:spcAft>
                <a:spcPts val="1200"/>
              </a:spcAft>
              <a:buClr>
                <a:schemeClr val="dk1"/>
              </a:buClr>
              <a:buSzPts val="1100"/>
              <a:buFont typeface="Arial"/>
              <a:buNone/>
            </a:pPr>
            <a:r>
              <a:rPr lang="en-US">
                <a:latin typeface="Arial"/>
                <a:ea typeface="Arial"/>
                <a:cs typeface="Arial"/>
                <a:sym typeface="Arial"/>
              </a:rPr>
              <a:t>runner class we </a:t>
            </a:r>
            <a:r>
              <a:rPr lang="en-US">
                <a:highlight>
                  <a:srgbClr val="FFFF00"/>
                </a:highlight>
                <a:latin typeface="Arial"/>
                <a:ea typeface="Arial"/>
                <a:cs typeface="Arial"/>
                <a:sym typeface="Arial"/>
              </a:rPr>
              <a:t>GLUE</a:t>
            </a:r>
            <a:r>
              <a:rPr lang="en-US">
                <a:latin typeface="Arial"/>
                <a:ea typeface="Arial"/>
                <a:cs typeface="Arial"/>
                <a:sym typeface="Arial"/>
              </a:rPr>
              <a:t> the feature file with the Step Definition class where i call the common method from Page Action class in the step definition</a:t>
            </a:r>
            <a:endParaRPr/>
          </a:p>
        </p:txBody>
      </p:sp>
      <p:sp>
        <p:nvSpPr>
          <p:cNvPr id="696" name="Google Shape;696;g1c2d83d013b_4_21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64</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1"/>
        <p:cNvGrpSpPr/>
        <p:nvPr/>
      </p:nvGrpSpPr>
      <p:grpSpPr>
        <a:xfrm>
          <a:off x="0" y="0"/>
          <a:ext cx="0" cy="0"/>
          <a:chOff x="0" y="0"/>
          <a:chExt cx="0" cy="0"/>
        </a:xfrm>
      </p:grpSpPr>
      <p:sp>
        <p:nvSpPr>
          <p:cNvPr id="702" name="Google Shape;702;g1c2d83d013b_4_2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3" name="Google Shape;703;g1c2d83d013b_4_22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framework we develop utilities such as ……. run the feature file before any action (dry run)</a:t>
            </a:r>
            <a:endParaRPr/>
          </a:p>
        </p:txBody>
      </p:sp>
      <p:sp>
        <p:nvSpPr>
          <p:cNvPr id="704" name="Google Shape;704;g1c2d83d013b_4_22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65</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7"/>
        <p:cNvGrpSpPr/>
        <p:nvPr/>
      </p:nvGrpSpPr>
      <p:grpSpPr>
        <a:xfrm>
          <a:off x="0" y="0"/>
          <a:ext cx="0" cy="0"/>
          <a:chOff x="0" y="0"/>
          <a:chExt cx="0" cy="0"/>
        </a:xfrm>
      </p:grpSpPr>
      <p:sp>
        <p:nvSpPr>
          <p:cNvPr id="718" name="Google Shape;718;g1c2d83d013b_4_2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9" name="Google Shape;719;g1c2d83d013b_4_23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set up the web driver from the cloud</a:t>
            </a:r>
            <a:endParaRPr/>
          </a:p>
        </p:txBody>
      </p:sp>
      <p:sp>
        <p:nvSpPr>
          <p:cNvPr id="720" name="Google Shape;720;g1c2d83d013b_4_23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66</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3"/>
        <p:cNvGrpSpPr/>
        <p:nvPr/>
      </p:nvGrpSpPr>
      <p:grpSpPr>
        <a:xfrm>
          <a:off x="0" y="0"/>
          <a:ext cx="0" cy="0"/>
          <a:chOff x="0" y="0"/>
          <a:chExt cx="0" cy="0"/>
        </a:xfrm>
      </p:grpSpPr>
      <p:sp>
        <p:nvSpPr>
          <p:cNvPr id="734" name="Google Shape;734;g1c2d83d013b_4_26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5" name="Google Shape;735;g1c2d83d013b_4_26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36" name="Google Shape;736;g1c2d83d013b_4_26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67</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1c2d83d013b_4_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 name="Google Shape;276;g1c2d83d013b_4_2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7" name="Google Shape;277;g1c2d83d013b_4_2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5</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1"/>
        <p:cNvGrpSpPr/>
        <p:nvPr/>
      </p:nvGrpSpPr>
      <p:grpSpPr>
        <a:xfrm>
          <a:off x="0" y="0"/>
          <a:ext cx="0" cy="0"/>
          <a:chOff x="0" y="0"/>
          <a:chExt cx="0" cy="0"/>
        </a:xfrm>
      </p:grpSpPr>
      <p:sp>
        <p:nvSpPr>
          <p:cNvPr id="742" name="Google Shape;742;g1c2d83d013b_4_27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3" name="Google Shape;743;g1c2d83d013b_4_27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44" name="Google Shape;744;g1c2d83d013b_4_27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68</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9"/>
        <p:cNvGrpSpPr/>
        <p:nvPr/>
      </p:nvGrpSpPr>
      <p:grpSpPr>
        <a:xfrm>
          <a:off x="0" y="0"/>
          <a:ext cx="0" cy="0"/>
          <a:chOff x="0" y="0"/>
          <a:chExt cx="0" cy="0"/>
        </a:xfrm>
      </p:grpSpPr>
      <p:sp>
        <p:nvSpPr>
          <p:cNvPr id="750" name="Google Shape;750;g1c2d83d013b_0_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1" name="Google Shape;751;g1c2d83d013b_0_3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52" name="Google Shape;752;g1c2d83d013b_0_3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69</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7"/>
        <p:cNvGrpSpPr/>
        <p:nvPr/>
      </p:nvGrpSpPr>
      <p:grpSpPr>
        <a:xfrm>
          <a:off x="0" y="0"/>
          <a:ext cx="0" cy="0"/>
          <a:chOff x="0" y="0"/>
          <a:chExt cx="0" cy="0"/>
        </a:xfrm>
      </p:grpSpPr>
      <p:sp>
        <p:nvSpPr>
          <p:cNvPr id="768" name="Google Shape;768;g1c2d83d013b_2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9" name="Google Shape;769;g1c2d83d013b_2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70" name="Google Shape;770;g1c2d83d013b_2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70</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5" name="Google Shape;285;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g1c2d83d013b_0_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5" name="Google Shape;295;g1c2d83d013b_0_1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6" name="Google Shape;296;g1c2d83d013b_0_1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g1c2d83d013b_4_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7" name="Google Shape;307;g1c2d83d013b_4_3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8" name="Google Shape;308;g1c2d83d013b_4_3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1c2d83d013b_4_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1c2d83d013b_4_4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0" name="Google Shape;320;g1c2d83d013b_4_4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AAD347D-5ACD-4C99-B74B-A9C85AD731AF}" type="datetimeFigureOut">
              <a:rPr lang="en-US" smtClean="0"/>
              <a:t>4/7/2023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a:p>
        </p:txBody>
      </p:sp>
    </p:spTree>
    <p:extLst>
      <p:ext uri="{BB962C8B-B14F-4D97-AF65-F5344CB8AC3E}">
        <p14:creationId xmlns:p14="http://schemas.microsoft.com/office/powerpoint/2010/main" val="35600191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p>
        </p:txBody>
      </p:sp>
      <p:sp>
        <p:nvSpPr>
          <p:cNvPr id="3" name="Picture Placeholder 2"/>
          <p:cNvSpPr>
            <a:spLocks noGrp="1" noChangeAspect="1"/>
          </p:cNvSpPr>
          <p:nvPr>
            <p:ph type="pic" idx="1"/>
          </p:nvPr>
        </p:nvSpPr>
        <p:spPr>
          <a:xfrm>
            <a:off x="1154955" y="685799"/>
            <a:ext cx="8825658" cy="3640667"/>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smtClean="0"/>
              <a:t>4/7/2023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a:p>
        </p:txBody>
      </p:sp>
    </p:spTree>
    <p:extLst>
      <p:ext uri="{BB962C8B-B14F-4D97-AF65-F5344CB8AC3E}">
        <p14:creationId xmlns:p14="http://schemas.microsoft.com/office/powerpoint/2010/main" val="3866503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smtClean="0"/>
              <a:t>4/7/2023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a:p>
        </p:txBody>
      </p:sp>
    </p:spTree>
    <p:extLst>
      <p:ext uri="{BB962C8B-B14F-4D97-AF65-F5344CB8AC3E}">
        <p14:creationId xmlns:p14="http://schemas.microsoft.com/office/powerpoint/2010/main" val="16471265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0" y="1447800"/>
            <a:ext cx="7999315" cy="2323374"/>
          </a:xfrm>
        </p:spPr>
        <p:txBody>
          <a:bodyPr/>
          <a:lstStyle>
            <a:lvl1pPr>
              <a:defRPr sz="4800"/>
            </a:lvl1pPr>
          </a:lstStyle>
          <a:p>
            <a:r>
              <a:rPr lang="en-US"/>
              <a:t>Click to edit Master title style</a:t>
            </a:r>
          </a:p>
        </p:txBody>
      </p:sp>
      <p:sp>
        <p:nvSpPr>
          <p:cNvPr id="14" name="Text Placeholder 3"/>
          <p:cNvSpPr>
            <a:spLocks noGrp="1"/>
          </p:cNvSpPr>
          <p:nvPr>
            <p:ph type="body" sz="half" idx="13"/>
          </p:nvPr>
        </p:nvSpPr>
        <p:spPr>
          <a:xfrm>
            <a:off x="1930400" y="3771174"/>
            <a:ext cx="7279649" cy="342174"/>
          </a:xfrm>
        </p:spPr>
        <p:txBody>
          <a:bodyPr anchor="t">
            <a:normAutofit/>
          </a:bodyPr>
          <a:lstStyle>
            <a:lvl1pPr marL="0" indent="0">
              <a:buNone/>
              <a:defRPr lang="en-US" sz="1400" b="0" i="0" kern="1200" cap="small" dirty="0">
                <a:solidFill>
                  <a:schemeClr val="accent1">
                    <a:lumMod val="60000"/>
                    <a:lumOff val="4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AAD347D-5ACD-4C99-B74B-A9C85AD731AF}" type="datetimeFigureOut">
              <a:rPr lang="en-US" smtClean="0"/>
              <a:t>4/7/2023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a:p>
        </p:txBody>
      </p:sp>
      <p:sp>
        <p:nvSpPr>
          <p:cNvPr id="12" name="TextBox 11"/>
          <p:cNvSpPr txBox="1"/>
          <p:nvPr/>
        </p:nvSpPr>
        <p:spPr>
          <a:xfrm>
            <a:off x="898295" y="971253"/>
            <a:ext cx="801912" cy="1969770"/>
          </a:xfrm>
          <a:prstGeom prst="rect">
            <a:avLst/>
          </a:prstGeom>
          <a:noFill/>
        </p:spPr>
        <p:txBody>
          <a:bodyPr wrap="square" rtlCol="0">
            <a:spAutoFit/>
          </a:bodyPr>
          <a:lstStyle/>
          <a:p>
            <a:pPr algn="r"/>
            <a:r>
              <a:rPr lang="en-US" sz="12200" b="0" i="0">
                <a:solidFill>
                  <a:schemeClr val="accent1">
                    <a:lumMod val="60000"/>
                    <a:lumOff val="40000"/>
                  </a:schemeClr>
                </a:solidFill>
                <a:latin typeface="Arial"/>
                <a:ea typeface="+mj-ea"/>
                <a:cs typeface="+mj-cs"/>
              </a:rPr>
              <a:t>“</a:t>
            </a:r>
          </a:p>
        </p:txBody>
      </p:sp>
      <p:sp>
        <p:nvSpPr>
          <p:cNvPr id="11" name="TextBox 10"/>
          <p:cNvSpPr txBox="1"/>
          <p:nvPr/>
        </p:nvSpPr>
        <p:spPr>
          <a:xfrm>
            <a:off x="9330490" y="2613787"/>
            <a:ext cx="801912" cy="1969770"/>
          </a:xfrm>
          <a:prstGeom prst="rect">
            <a:avLst/>
          </a:prstGeom>
          <a:noFill/>
        </p:spPr>
        <p:txBody>
          <a:bodyPr wrap="square" rtlCol="0">
            <a:spAutoFit/>
          </a:bodyPr>
          <a:lstStyle/>
          <a:p>
            <a:pPr algn="r"/>
            <a:r>
              <a:rPr lang="en-US" sz="12200" b="0" i="0">
                <a:solidFill>
                  <a:schemeClr val="accent1">
                    <a:lumMod val="60000"/>
                    <a:lumOff val="40000"/>
                  </a:schemeClr>
                </a:solidFill>
                <a:latin typeface="Arial"/>
                <a:ea typeface="+mj-ea"/>
                <a:cs typeface="+mj-cs"/>
              </a:rPr>
              <a:t>”</a:t>
            </a:r>
          </a:p>
        </p:txBody>
      </p:sp>
    </p:spTree>
    <p:extLst>
      <p:ext uri="{BB962C8B-B14F-4D97-AF65-F5344CB8AC3E}">
        <p14:creationId xmlns:p14="http://schemas.microsoft.com/office/powerpoint/2010/main" val="1967319514"/>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59" cy="1653180"/>
          </a:xfrm>
        </p:spPr>
        <p:txBody>
          <a:bodyPr anchor="b"/>
          <a:lstStyle>
            <a:lvl1pPr algn="l">
              <a:defRPr sz="4000" b="0" cap="none"/>
            </a:lvl1pPr>
          </a:lstStyle>
          <a:p>
            <a:r>
              <a:rPr lang="en-US"/>
              <a:t>Click to edit Master title style</a:t>
            </a:r>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smtClean="0"/>
              <a:t>4/7/2023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a:p>
        </p:txBody>
      </p:sp>
    </p:spTree>
    <p:extLst>
      <p:ext uri="{BB962C8B-B14F-4D97-AF65-F5344CB8AC3E}">
        <p14:creationId xmlns:p14="http://schemas.microsoft.com/office/powerpoint/2010/main" val="149018983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smtClean="0"/>
              <a:t>4/7/2023</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a:p>
        </p:txBody>
      </p:sp>
    </p:spTree>
    <p:extLst>
      <p:ext uri="{BB962C8B-B14F-4D97-AF65-F5344CB8AC3E}">
        <p14:creationId xmlns:p14="http://schemas.microsoft.com/office/powerpoint/2010/main" val="27292364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smtClean="0"/>
              <a:t>4/7/2023</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a:p>
        </p:txBody>
      </p:sp>
    </p:spTree>
    <p:extLst>
      <p:ext uri="{BB962C8B-B14F-4D97-AF65-F5344CB8AC3E}">
        <p14:creationId xmlns:p14="http://schemas.microsoft.com/office/powerpoint/2010/main" val="50240474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509A250-FF31-4206-8172-F9D3106AACB1}" type="datetimeFigureOut">
              <a:rPr lang="en-US" smtClean="0"/>
              <a:t>4/7/2023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a:p>
        </p:txBody>
      </p:sp>
    </p:spTree>
    <p:extLst>
      <p:ext uri="{BB962C8B-B14F-4D97-AF65-F5344CB8AC3E}">
        <p14:creationId xmlns:p14="http://schemas.microsoft.com/office/powerpoint/2010/main" val="95504061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509A250-FF31-4206-8172-F9D3106AACB1}" type="datetimeFigureOut">
              <a:rPr lang="en-US" smtClean="0"/>
              <a:t>4/7/2023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a:p>
        </p:txBody>
      </p:sp>
    </p:spTree>
    <p:extLst>
      <p:ext uri="{BB962C8B-B14F-4D97-AF65-F5344CB8AC3E}">
        <p14:creationId xmlns:p14="http://schemas.microsoft.com/office/powerpoint/2010/main" val="325650320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Slide with Date">
  <p:cSld name="Title Slide with Date">
    <p:spTree>
      <p:nvGrpSpPr>
        <p:cNvPr id="1" name="Shape 15"/>
        <p:cNvGrpSpPr/>
        <p:nvPr/>
      </p:nvGrpSpPr>
      <p:grpSpPr>
        <a:xfrm>
          <a:off x="0" y="0"/>
          <a:ext cx="0" cy="0"/>
          <a:chOff x="0" y="0"/>
          <a:chExt cx="0" cy="0"/>
        </a:xfrm>
      </p:grpSpPr>
      <p:sp>
        <p:nvSpPr>
          <p:cNvPr id="18" name="Google Shape;18;p20"/>
          <p:cNvSpPr txBox="1">
            <a:spLocks noGrp="1"/>
          </p:cNvSpPr>
          <p:nvPr>
            <p:ph type="body" idx="1"/>
          </p:nvPr>
        </p:nvSpPr>
        <p:spPr>
          <a:xfrm>
            <a:off x="3912235" y="1680191"/>
            <a:ext cx="4367531" cy="324417"/>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000"/>
              </a:spcBef>
              <a:spcAft>
                <a:spcPts val="0"/>
              </a:spcAft>
              <a:buClr>
                <a:schemeClr val="lt1"/>
              </a:buClr>
              <a:buSzPts val="2000"/>
              <a:buNone/>
              <a:defRPr sz="2000" b="1" i="0">
                <a:solidFill>
                  <a:schemeClr val="lt1"/>
                </a:solidFill>
                <a:latin typeface="Libre Franklin"/>
                <a:ea typeface="Libre Franklin"/>
                <a:cs typeface="Libre Franklin"/>
                <a:sym typeface="Libre Franklin"/>
              </a:defRPr>
            </a:lvl1pPr>
            <a:lvl2pPr marL="914400" lvl="1" indent="-228600" algn="l">
              <a:lnSpc>
                <a:spcPct val="90000"/>
              </a:lnSpc>
              <a:spcBef>
                <a:spcPts val="500"/>
              </a:spcBef>
              <a:spcAft>
                <a:spcPts val="0"/>
              </a:spcAft>
              <a:buClr>
                <a:schemeClr val="dk2"/>
              </a:buClr>
              <a:buSzPts val="1800"/>
              <a:buNone/>
              <a:defRPr sz="1800" b="1" i="1"/>
            </a:lvl2pPr>
            <a:lvl3pPr marL="1371600" lvl="2" indent="-228600" algn="l">
              <a:lnSpc>
                <a:spcPct val="90000"/>
              </a:lnSpc>
              <a:spcBef>
                <a:spcPts val="500"/>
              </a:spcBef>
              <a:spcAft>
                <a:spcPts val="0"/>
              </a:spcAft>
              <a:buClr>
                <a:schemeClr val="dk2"/>
              </a:buClr>
              <a:buSzPts val="1800"/>
              <a:buNone/>
              <a:defRPr sz="1800" b="1" i="1"/>
            </a:lvl3pPr>
            <a:lvl4pPr marL="1828800" lvl="3" indent="-228600" algn="l">
              <a:lnSpc>
                <a:spcPct val="90000"/>
              </a:lnSpc>
              <a:spcBef>
                <a:spcPts val="500"/>
              </a:spcBef>
              <a:spcAft>
                <a:spcPts val="0"/>
              </a:spcAft>
              <a:buClr>
                <a:schemeClr val="dk2"/>
              </a:buClr>
              <a:buSzPts val="1800"/>
              <a:buNone/>
              <a:defRPr sz="1800" b="1" i="1"/>
            </a:lvl4pPr>
            <a:lvl5pPr marL="2286000" lvl="4" indent="-228600" algn="l">
              <a:lnSpc>
                <a:spcPct val="90000"/>
              </a:lnSpc>
              <a:spcBef>
                <a:spcPts val="500"/>
              </a:spcBef>
              <a:spcAft>
                <a:spcPts val="0"/>
              </a:spcAft>
              <a:buClr>
                <a:schemeClr val="dk2"/>
              </a:buClr>
              <a:buSzPts val="1800"/>
              <a:buNone/>
              <a:defRPr sz="1800" b="1" i="1"/>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9" name="Google Shape;19;p20"/>
          <p:cNvSpPr txBox="1">
            <a:spLocks noGrp="1"/>
          </p:cNvSpPr>
          <p:nvPr>
            <p:ph type="title"/>
          </p:nvPr>
        </p:nvSpPr>
        <p:spPr>
          <a:xfrm>
            <a:off x="1037021" y="2107415"/>
            <a:ext cx="10117959" cy="2281355"/>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Clr>
                <a:schemeClr val="lt1"/>
              </a:buClr>
              <a:buSzPts val="8000"/>
              <a:buFont typeface="Gill Sans"/>
              <a:buNone/>
              <a:defRPr sz="8000"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 name="Google Shape;20;p20"/>
          <p:cNvSpPr txBox="1">
            <a:spLocks noGrp="1"/>
          </p:cNvSpPr>
          <p:nvPr>
            <p:ph type="body" idx="2"/>
          </p:nvPr>
        </p:nvSpPr>
        <p:spPr>
          <a:xfrm>
            <a:off x="3912235" y="1333943"/>
            <a:ext cx="4367531" cy="324417"/>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000"/>
              </a:spcBef>
              <a:spcAft>
                <a:spcPts val="0"/>
              </a:spcAft>
              <a:buClr>
                <a:schemeClr val="lt2"/>
              </a:buClr>
              <a:buSzPts val="2300"/>
              <a:buNone/>
              <a:defRPr sz="2300" b="0" i="0">
                <a:solidFill>
                  <a:schemeClr val="lt2"/>
                </a:solidFill>
                <a:latin typeface="Libre Franklin"/>
                <a:ea typeface="Libre Franklin"/>
                <a:cs typeface="Libre Franklin"/>
                <a:sym typeface="Libre Franklin"/>
              </a:defRPr>
            </a:lvl1pPr>
            <a:lvl2pPr marL="914400" lvl="1" indent="-228600" algn="l">
              <a:lnSpc>
                <a:spcPct val="90000"/>
              </a:lnSpc>
              <a:spcBef>
                <a:spcPts val="500"/>
              </a:spcBef>
              <a:spcAft>
                <a:spcPts val="0"/>
              </a:spcAft>
              <a:buClr>
                <a:schemeClr val="dk2"/>
              </a:buClr>
              <a:buSzPts val="1800"/>
              <a:buNone/>
              <a:defRPr sz="1800" b="1" i="1"/>
            </a:lvl2pPr>
            <a:lvl3pPr marL="1371600" lvl="2" indent="-228600" algn="l">
              <a:lnSpc>
                <a:spcPct val="90000"/>
              </a:lnSpc>
              <a:spcBef>
                <a:spcPts val="500"/>
              </a:spcBef>
              <a:spcAft>
                <a:spcPts val="0"/>
              </a:spcAft>
              <a:buClr>
                <a:schemeClr val="dk2"/>
              </a:buClr>
              <a:buSzPts val="1800"/>
              <a:buNone/>
              <a:defRPr sz="1800" b="1" i="1"/>
            </a:lvl3pPr>
            <a:lvl4pPr marL="1828800" lvl="3" indent="-228600" algn="l">
              <a:lnSpc>
                <a:spcPct val="90000"/>
              </a:lnSpc>
              <a:spcBef>
                <a:spcPts val="500"/>
              </a:spcBef>
              <a:spcAft>
                <a:spcPts val="0"/>
              </a:spcAft>
              <a:buClr>
                <a:schemeClr val="dk2"/>
              </a:buClr>
              <a:buSzPts val="1800"/>
              <a:buNone/>
              <a:defRPr sz="1800" b="1" i="1"/>
            </a:lvl4pPr>
            <a:lvl5pPr marL="2286000" lvl="4" indent="-228600" algn="l">
              <a:lnSpc>
                <a:spcPct val="90000"/>
              </a:lnSpc>
              <a:spcBef>
                <a:spcPts val="500"/>
              </a:spcBef>
              <a:spcAft>
                <a:spcPts val="0"/>
              </a:spcAft>
              <a:buClr>
                <a:schemeClr val="dk2"/>
              </a:buClr>
              <a:buSzPts val="1800"/>
              <a:buNone/>
              <a:defRPr sz="1800" b="1" i="1"/>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1" name="Google Shape;21;p20"/>
          <p:cNvSpPr txBox="1">
            <a:spLocks noGrp="1"/>
          </p:cNvSpPr>
          <p:nvPr>
            <p:ph type="body" idx="3"/>
          </p:nvPr>
        </p:nvSpPr>
        <p:spPr>
          <a:xfrm>
            <a:off x="1050857" y="4720037"/>
            <a:ext cx="10090287" cy="1101897"/>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000"/>
              </a:spcBef>
              <a:spcAft>
                <a:spcPts val="0"/>
              </a:spcAft>
              <a:buClr>
                <a:schemeClr val="lt2"/>
              </a:buClr>
              <a:buSzPts val="3500"/>
              <a:buNone/>
              <a:defRPr sz="3500" b="0" i="0">
                <a:solidFill>
                  <a:schemeClr val="lt2"/>
                </a:solidFill>
              </a:defRPr>
            </a:lvl1pPr>
            <a:lvl2pPr marL="914400" lvl="1" indent="-342900" algn="l">
              <a:lnSpc>
                <a:spcPct val="90000"/>
              </a:lnSpc>
              <a:spcBef>
                <a:spcPts val="500"/>
              </a:spcBef>
              <a:spcAft>
                <a:spcPts val="0"/>
              </a:spcAft>
              <a:buClr>
                <a:schemeClr val="dk2"/>
              </a:buClr>
              <a:buSzPts val="1800"/>
              <a:buChar char="•"/>
              <a:defRPr/>
            </a:lvl2pPr>
            <a:lvl3pPr marL="1371600" lvl="2" indent="-342900" algn="l">
              <a:lnSpc>
                <a:spcPct val="90000"/>
              </a:lnSpc>
              <a:spcBef>
                <a:spcPts val="500"/>
              </a:spcBef>
              <a:spcAft>
                <a:spcPts val="0"/>
              </a:spcAft>
              <a:buClr>
                <a:schemeClr val="dk2"/>
              </a:buClr>
              <a:buSzPts val="1800"/>
              <a:buChar char="•"/>
              <a:defRPr/>
            </a:lvl3pPr>
            <a:lvl4pPr marL="1828800" lvl="3" indent="-342900" algn="l">
              <a:lnSpc>
                <a:spcPct val="90000"/>
              </a:lnSpc>
              <a:spcBef>
                <a:spcPts val="500"/>
              </a:spcBef>
              <a:spcAft>
                <a:spcPts val="0"/>
              </a:spcAft>
              <a:buClr>
                <a:schemeClr val="dk2"/>
              </a:buClr>
              <a:buSzPts val="1800"/>
              <a:buChar char="•"/>
              <a:defRPr/>
            </a:lvl4pPr>
            <a:lvl5pPr marL="2286000" lvl="4" indent="-342900" algn="l">
              <a:lnSpc>
                <a:spcPct val="90000"/>
              </a:lnSpc>
              <a:spcBef>
                <a:spcPts val="500"/>
              </a:spcBef>
              <a:spcAft>
                <a:spcPts val="0"/>
              </a:spcAft>
              <a:buClr>
                <a:schemeClr val="dk2"/>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112011846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Header">
  <p:cSld name="1_Section Header">
    <p:spTree>
      <p:nvGrpSpPr>
        <p:cNvPr id="1" name="Shape 23"/>
        <p:cNvGrpSpPr/>
        <p:nvPr/>
      </p:nvGrpSpPr>
      <p:grpSpPr>
        <a:xfrm>
          <a:off x="0" y="0"/>
          <a:ext cx="0" cy="0"/>
          <a:chOff x="0" y="0"/>
          <a:chExt cx="0" cy="0"/>
        </a:xfrm>
      </p:grpSpPr>
      <p:sp>
        <p:nvSpPr>
          <p:cNvPr id="27" name="Google Shape;27;p21"/>
          <p:cNvSpPr txBox="1">
            <a:spLocks noGrp="1"/>
          </p:cNvSpPr>
          <p:nvPr>
            <p:ph type="title"/>
          </p:nvPr>
        </p:nvSpPr>
        <p:spPr>
          <a:xfrm>
            <a:off x="838200" y="3981036"/>
            <a:ext cx="10515600" cy="782638"/>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lt1"/>
              </a:buClr>
              <a:buSzPts val="5000"/>
              <a:buFont typeface="Gill Sans"/>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8" name="Google Shape;28;p21"/>
          <p:cNvSpPr txBox="1">
            <a:spLocks noGrp="1"/>
          </p:cNvSpPr>
          <p:nvPr>
            <p:ph type="sldNum" idx="12"/>
          </p:nvPr>
        </p:nvSpPr>
        <p:spPr>
          <a:xfrm>
            <a:off x="5821279" y="6118484"/>
            <a:ext cx="549442"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600" b="1" i="0" u="none" strike="noStrike" cap="none">
                <a:solidFill>
                  <a:schemeClr val="lt1"/>
                </a:solidFill>
                <a:latin typeface="Libre Franklin"/>
                <a:ea typeface="Libre Franklin"/>
                <a:cs typeface="Libre Franklin"/>
                <a:sym typeface="Libre Franklin"/>
              </a:defRPr>
            </a:lvl1pPr>
            <a:lvl2pPr marL="0" lvl="1" indent="0" algn="ctr">
              <a:spcBef>
                <a:spcPts val="0"/>
              </a:spcBef>
              <a:buNone/>
              <a:defRPr sz="1600" b="1" i="0" u="none" strike="noStrike" cap="none">
                <a:solidFill>
                  <a:schemeClr val="lt1"/>
                </a:solidFill>
                <a:latin typeface="Libre Franklin"/>
                <a:ea typeface="Libre Franklin"/>
                <a:cs typeface="Libre Franklin"/>
                <a:sym typeface="Libre Franklin"/>
              </a:defRPr>
            </a:lvl2pPr>
            <a:lvl3pPr marL="0" lvl="2" indent="0" algn="ctr">
              <a:spcBef>
                <a:spcPts val="0"/>
              </a:spcBef>
              <a:buNone/>
              <a:defRPr sz="1600" b="1" i="0" u="none" strike="noStrike" cap="none">
                <a:solidFill>
                  <a:schemeClr val="lt1"/>
                </a:solidFill>
                <a:latin typeface="Libre Franklin"/>
                <a:ea typeface="Libre Franklin"/>
                <a:cs typeface="Libre Franklin"/>
                <a:sym typeface="Libre Franklin"/>
              </a:defRPr>
            </a:lvl3pPr>
            <a:lvl4pPr marL="0" lvl="3" indent="0" algn="ctr">
              <a:spcBef>
                <a:spcPts val="0"/>
              </a:spcBef>
              <a:buNone/>
              <a:defRPr sz="1600" b="1" i="0" u="none" strike="noStrike" cap="none">
                <a:solidFill>
                  <a:schemeClr val="lt1"/>
                </a:solidFill>
                <a:latin typeface="Libre Franklin"/>
                <a:ea typeface="Libre Franklin"/>
                <a:cs typeface="Libre Franklin"/>
                <a:sym typeface="Libre Franklin"/>
              </a:defRPr>
            </a:lvl4pPr>
            <a:lvl5pPr marL="0" lvl="4" indent="0" algn="ctr">
              <a:spcBef>
                <a:spcPts val="0"/>
              </a:spcBef>
              <a:buNone/>
              <a:defRPr sz="1600" b="1" i="0" u="none" strike="noStrike" cap="none">
                <a:solidFill>
                  <a:schemeClr val="lt1"/>
                </a:solidFill>
                <a:latin typeface="Libre Franklin"/>
                <a:ea typeface="Libre Franklin"/>
                <a:cs typeface="Libre Franklin"/>
                <a:sym typeface="Libre Franklin"/>
              </a:defRPr>
            </a:lvl5pPr>
            <a:lvl6pPr marL="0" lvl="5" indent="0" algn="ctr">
              <a:spcBef>
                <a:spcPts val="0"/>
              </a:spcBef>
              <a:buNone/>
              <a:defRPr sz="1600" b="1" i="0" u="none" strike="noStrike" cap="none">
                <a:solidFill>
                  <a:schemeClr val="lt1"/>
                </a:solidFill>
                <a:latin typeface="Libre Franklin"/>
                <a:ea typeface="Libre Franklin"/>
                <a:cs typeface="Libre Franklin"/>
                <a:sym typeface="Libre Franklin"/>
              </a:defRPr>
            </a:lvl6pPr>
            <a:lvl7pPr marL="0" lvl="6" indent="0" algn="ctr">
              <a:spcBef>
                <a:spcPts val="0"/>
              </a:spcBef>
              <a:buNone/>
              <a:defRPr sz="1600" b="1" i="0" u="none" strike="noStrike" cap="none">
                <a:solidFill>
                  <a:schemeClr val="lt1"/>
                </a:solidFill>
                <a:latin typeface="Libre Franklin"/>
                <a:ea typeface="Libre Franklin"/>
                <a:cs typeface="Libre Franklin"/>
                <a:sym typeface="Libre Franklin"/>
              </a:defRPr>
            </a:lvl7pPr>
            <a:lvl8pPr marL="0" lvl="7" indent="0" algn="ctr">
              <a:spcBef>
                <a:spcPts val="0"/>
              </a:spcBef>
              <a:buNone/>
              <a:defRPr sz="1600" b="1" i="0" u="none" strike="noStrike" cap="none">
                <a:solidFill>
                  <a:schemeClr val="lt1"/>
                </a:solidFill>
                <a:latin typeface="Libre Franklin"/>
                <a:ea typeface="Libre Franklin"/>
                <a:cs typeface="Libre Franklin"/>
                <a:sym typeface="Libre Franklin"/>
              </a:defRPr>
            </a:lvl8pPr>
            <a:lvl9pPr marL="0" lvl="8" indent="0" algn="ctr">
              <a:spcBef>
                <a:spcPts val="0"/>
              </a:spcBef>
              <a:buNone/>
              <a:defRPr sz="1600" b="1" i="0" u="none" strike="noStrike" cap="none">
                <a:solidFill>
                  <a:schemeClr val="lt1"/>
                </a:solidFill>
                <a:latin typeface="Libre Franklin"/>
                <a:ea typeface="Libre Franklin"/>
                <a:cs typeface="Libre Franklin"/>
                <a:sym typeface="Libre Franklin"/>
              </a:defRPr>
            </a:lvl9pPr>
          </a:lstStyle>
          <a:p>
            <a:pPr marL="0" lvl="0" indent="0" algn="ctr" rtl="0">
              <a:spcBef>
                <a:spcPts val="0"/>
              </a:spcBef>
              <a:spcAft>
                <a:spcPts val="0"/>
              </a:spcAft>
              <a:buNone/>
            </a:pPr>
            <a:fld id="{00000000-1234-1234-1234-123412341234}" type="slidenum">
              <a:rPr lang="en-US"/>
              <a:t>‹#›</a:t>
            </a:fld>
            <a:endParaRPr/>
          </a:p>
        </p:txBody>
      </p:sp>
      <p:sp>
        <p:nvSpPr>
          <p:cNvPr id="29" name="Google Shape;29;p21"/>
          <p:cNvSpPr txBox="1">
            <a:spLocks noGrp="1"/>
          </p:cNvSpPr>
          <p:nvPr>
            <p:ph type="dt" idx="10"/>
          </p:nvPr>
        </p:nvSpPr>
        <p:spPr>
          <a:xfrm>
            <a:off x="8610600" y="6118484"/>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21"/>
          <p:cNvSpPr txBox="1">
            <a:spLocks noGrp="1"/>
          </p:cNvSpPr>
          <p:nvPr>
            <p:ph type="ftr" idx="11"/>
          </p:nvPr>
        </p:nvSpPr>
        <p:spPr>
          <a:xfrm>
            <a:off x="838200" y="6118484"/>
            <a:ext cx="3398763"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21"/>
          <p:cNvSpPr txBox="1">
            <a:spLocks noGrp="1"/>
          </p:cNvSpPr>
          <p:nvPr>
            <p:ph type="body" idx="1"/>
          </p:nvPr>
        </p:nvSpPr>
        <p:spPr>
          <a:xfrm>
            <a:off x="831850" y="4942478"/>
            <a:ext cx="10515600" cy="459082"/>
          </a:xfrm>
          <a:prstGeom prst="rect">
            <a:avLst/>
          </a:prstGeom>
          <a:noFill/>
          <a:ln>
            <a:noFill/>
          </a:ln>
        </p:spPr>
        <p:txBody>
          <a:bodyPr spcFirstLastPara="1" wrap="square" lIns="91425" tIns="45700" rIns="91425" bIns="45700" anchor="t" anchorCtr="0">
            <a:normAutofit/>
          </a:bodyPr>
          <a:lstStyle>
            <a:lvl1pPr marL="457200" lvl="0" indent="-228600" algn="ctr">
              <a:lnSpc>
                <a:spcPct val="90000"/>
              </a:lnSpc>
              <a:spcBef>
                <a:spcPts val="1000"/>
              </a:spcBef>
              <a:spcAft>
                <a:spcPts val="0"/>
              </a:spcAft>
              <a:buClr>
                <a:schemeClr val="lt2"/>
              </a:buClr>
              <a:buSzPts val="2300"/>
              <a:buFont typeface="Arial"/>
              <a:buNone/>
              <a:defRPr sz="2300">
                <a:solidFill>
                  <a:schemeClr val="lt2"/>
                </a:solidFill>
              </a:defRPr>
            </a:lvl1pPr>
            <a:lvl2pPr marL="914400" lvl="1" indent="-342900" algn="l">
              <a:lnSpc>
                <a:spcPct val="90000"/>
              </a:lnSpc>
              <a:spcBef>
                <a:spcPts val="500"/>
              </a:spcBef>
              <a:spcAft>
                <a:spcPts val="0"/>
              </a:spcAft>
              <a:buClr>
                <a:schemeClr val="dk2"/>
              </a:buClr>
              <a:buSzPts val="1800"/>
              <a:buChar char="•"/>
              <a:defRPr/>
            </a:lvl2pPr>
            <a:lvl3pPr marL="1371600" lvl="2" indent="-342900" algn="l">
              <a:lnSpc>
                <a:spcPct val="90000"/>
              </a:lnSpc>
              <a:spcBef>
                <a:spcPts val="500"/>
              </a:spcBef>
              <a:spcAft>
                <a:spcPts val="0"/>
              </a:spcAft>
              <a:buClr>
                <a:schemeClr val="dk2"/>
              </a:buClr>
              <a:buSzPts val="1800"/>
              <a:buChar char="•"/>
              <a:defRPr/>
            </a:lvl3pPr>
            <a:lvl4pPr marL="1828800" lvl="3" indent="-342900" algn="l">
              <a:lnSpc>
                <a:spcPct val="90000"/>
              </a:lnSpc>
              <a:spcBef>
                <a:spcPts val="500"/>
              </a:spcBef>
              <a:spcAft>
                <a:spcPts val="0"/>
              </a:spcAft>
              <a:buClr>
                <a:schemeClr val="dk2"/>
              </a:buClr>
              <a:buSzPts val="1800"/>
              <a:buChar char="•"/>
              <a:defRPr/>
            </a:lvl4pPr>
            <a:lvl5pPr marL="2286000" lvl="4" indent="-342900" algn="l">
              <a:lnSpc>
                <a:spcPct val="90000"/>
              </a:lnSpc>
              <a:spcBef>
                <a:spcPts val="500"/>
              </a:spcBef>
              <a:spcAft>
                <a:spcPts val="0"/>
              </a:spcAft>
              <a:buClr>
                <a:schemeClr val="dk2"/>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32656760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796027F-7875-4030-9381-8BD8C4F21935}" type="datetimeFigureOut">
              <a:rPr lang="en-US" smtClean="0"/>
              <a:t>4/7/2023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a:p>
        </p:txBody>
      </p:sp>
    </p:spTree>
    <p:extLst>
      <p:ext uri="{BB962C8B-B14F-4D97-AF65-F5344CB8AC3E}">
        <p14:creationId xmlns:p14="http://schemas.microsoft.com/office/powerpoint/2010/main" val="42659965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Subtitle, and Content">
  <p:cSld name="Title, Subtitle, and Content">
    <p:spTree>
      <p:nvGrpSpPr>
        <p:cNvPr id="1" name="Shape 34"/>
        <p:cNvGrpSpPr/>
        <p:nvPr/>
      </p:nvGrpSpPr>
      <p:grpSpPr>
        <a:xfrm>
          <a:off x="0" y="0"/>
          <a:ext cx="0" cy="0"/>
          <a:chOff x="0" y="0"/>
          <a:chExt cx="0" cy="0"/>
        </a:xfrm>
      </p:grpSpPr>
      <p:sp>
        <p:nvSpPr>
          <p:cNvPr id="37" name="Google Shape;37;p22"/>
          <p:cNvSpPr txBox="1">
            <a:spLocks noGrp="1"/>
          </p:cNvSpPr>
          <p:nvPr>
            <p:ph type="title"/>
          </p:nvPr>
        </p:nvSpPr>
        <p:spPr>
          <a:xfrm>
            <a:off x="841248" y="1169256"/>
            <a:ext cx="5285914" cy="782638"/>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5000"/>
              <a:buFont typeface="Gill Sans"/>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 name="Google Shape;38;p22"/>
          <p:cNvSpPr txBox="1">
            <a:spLocks noGrp="1"/>
          </p:cNvSpPr>
          <p:nvPr>
            <p:ph type="sldNum" idx="12"/>
          </p:nvPr>
        </p:nvSpPr>
        <p:spPr>
          <a:xfrm>
            <a:off x="5821279" y="6118484"/>
            <a:ext cx="549442"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
        <p:nvSpPr>
          <p:cNvPr id="39" name="Google Shape;39;p22"/>
          <p:cNvSpPr txBox="1">
            <a:spLocks noGrp="1"/>
          </p:cNvSpPr>
          <p:nvPr>
            <p:ph type="dt" idx="10"/>
          </p:nvPr>
        </p:nvSpPr>
        <p:spPr>
          <a:xfrm>
            <a:off x="8610600" y="6118484"/>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22"/>
          <p:cNvSpPr txBox="1">
            <a:spLocks noGrp="1"/>
          </p:cNvSpPr>
          <p:nvPr>
            <p:ph type="ftr" idx="11"/>
          </p:nvPr>
        </p:nvSpPr>
        <p:spPr>
          <a:xfrm>
            <a:off x="838200" y="6118484"/>
            <a:ext cx="3398763"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22"/>
          <p:cNvSpPr txBox="1">
            <a:spLocks noGrp="1"/>
          </p:cNvSpPr>
          <p:nvPr>
            <p:ph type="body" idx="1"/>
          </p:nvPr>
        </p:nvSpPr>
        <p:spPr>
          <a:xfrm>
            <a:off x="841248" y="2136036"/>
            <a:ext cx="5285914" cy="85709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2"/>
              </a:buClr>
              <a:buSzPts val="2300"/>
              <a:buNone/>
              <a:defRPr sz="2300">
                <a:solidFill>
                  <a:schemeClr val="lt2"/>
                </a:solidFill>
              </a:defRPr>
            </a:lvl1pPr>
            <a:lvl2pPr marL="914400" lvl="1" indent="-342900" algn="l">
              <a:lnSpc>
                <a:spcPct val="90000"/>
              </a:lnSpc>
              <a:spcBef>
                <a:spcPts val="500"/>
              </a:spcBef>
              <a:spcAft>
                <a:spcPts val="0"/>
              </a:spcAft>
              <a:buClr>
                <a:schemeClr val="dk2"/>
              </a:buClr>
              <a:buSzPts val="1800"/>
              <a:buChar char="•"/>
              <a:defRPr sz="1800"/>
            </a:lvl2pPr>
            <a:lvl3pPr marL="1371600" lvl="2" indent="-342900" algn="l">
              <a:lnSpc>
                <a:spcPct val="90000"/>
              </a:lnSpc>
              <a:spcBef>
                <a:spcPts val="500"/>
              </a:spcBef>
              <a:spcAft>
                <a:spcPts val="0"/>
              </a:spcAft>
              <a:buClr>
                <a:schemeClr val="dk2"/>
              </a:buClr>
              <a:buSzPts val="1800"/>
              <a:buChar char="•"/>
              <a:defRPr sz="1800"/>
            </a:lvl3pPr>
            <a:lvl4pPr marL="1828800" lvl="3" indent="-342900" algn="l">
              <a:lnSpc>
                <a:spcPct val="90000"/>
              </a:lnSpc>
              <a:spcBef>
                <a:spcPts val="500"/>
              </a:spcBef>
              <a:spcAft>
                <a:spcPts val="0"/>
              </a:spcAft>
              <a:buClr>
                <a:schemeClr val="dk2"/>
              </a:buClr>
              <a:buSzPts val="1800"/>
              <a:buChar char="•"/>
              <a:defRPr sz="1800"/>
            </a:lvl4pPr>
            <a:lvl5pPr marL="2286000" lvl="4" indent="-342900" algn="l">
              <a:lnSpc>
                <a:spcPct val="90000"/>
              </a:lnSpc>
              <a:spcBef>
                <a:spcPts val="500"/>
              </a:spcBef>
              <a:spcAft>
                <a:spcPts val="0"/>
              </a:spcAft>
              <a:buClr>
                <a:schemeClr val="dk2"/>
              </a:buClr>
              <a:buSzPts val="1800"/>
              <a:buChar char="•"/>
              <a:defRPr sz="18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 name="Google Shape;44;p22"/>
          <p:cNvSpPr txBox="1">
            <a:spLocks noGrp="1"/>
          </p:cNvSpPr>
          <p:nvPr>
            <p:ph type="body" idx="2"/>
          </p:nvPr>
        </p:nvSpPr>
        <p:spPr>
          <a:xfrm>
            <a:off x="838199" y="3100269"/>
            <a:ext cx="5288963" cy="2588637"/>
          </a:xfrm>
          <a:prstGeom prst="rect">
            <a:avLst/>
          </a:prstGeom>
          <a:noFill/>
          <a:ln>
            <a:noFill/>
          </a:ln>
        </p:spPr>
        <p:txBody>
          <a:bodyPr spcFirstLastPara="1" wrap="square" lIns="0" tIns="45700" rIns="91425" bIns="45700" anchor="t" anchorCtr="0">
            <a:normAutofit/>
          </a:bodyPr>
          <a:lstStyle>
            <a:lvl1pPr marL="457200" lvl="0" indent="-330200" algn="l">
              <a:lnSpc>
                <a:spcPct val="90000"/>
              </a:lnSpc>
              <a:spcBef>
                <a:spcPts val="600"/>
              </a:spcBef>
              <a:spcAft>
                <a:spcPts val="0"/>
              </a:spcAft>
              <a:buClr>
                <a:schemeClr val="lt2"/>
              </a:buClr>
              <a:buSzPts val="1600"/>
              <a:buFont typeface="Arial"/>
              <a:buChar char="•"/>
              <a:defRPr sz="1600" b="0" i="0">
                <a:solidFill>
                  <a:schemeClr val="lt1"/>
                </a:solidFill>
              </a:defRPr>
            </a:lvl1pPr>
            <a:lvl2pPr marL="914400" lvl="1" indent="-342900" algn="l">
              <a:lnSpc>
                <a:spcPct val="90000"/>
              </a:lnSpc>
              <a:spcBef>
                <a:spcPts val="500"/>
              </a:spcBef>
              <a:spcAft>
                <a:spcPts val="0"/>
              </a:spcAft>
              <a:buClr>
                <a:schemeClr val="dk2"/>
              </a:buClr>
              <a:buSzPts val="1800"/>
              <a:buChar char="•"/>
              <a:defRPr/>
            </a:lvl2pPr>
            <a:lvl3pPr marL="1371600" lvl="2" indent="-342900" algn="l">
              <a:lnSpc>
                <a:spcPct val="90000"/>
              </a:lnSpc>
              <a:spcBef>
                <a:spcPts val="500"/>
              </a:spcBef>
              <a:spcAft>
                <a:spcPts val="0"/>
              </a:spcAft>
              <a:buClr>
                <a:schemeClr val="dk2"/>
              </a:buClr>
              <a:buSzPts val="1800"/>
              <a:buChar char="•"/>
              <a:defRPr/>
            </a:lvl3pPr>
            <a:lvl4pPr marL="1828800" lvl="3" indent="-342900" algn="l">
              <a:lnSpc>
                <a:spcPct val="90000"/>
              </a:lnSpc>
              <a:spcBef>
                <a:spcPts val="500"/>
              </a:spcBef>
              <a:spcAft>
                <a:spcPts val="0"/>
              </a:spcAft>
              <a:buClr>
                <a:schemeClr val="dk2"/>
              </a:buClr>
              <a:buSzPts val="1800"/>
              <a:buChar char="•"/>
              <a:defRPr/>
            </a:lvl4pPr>
            <a:lvl5pPr marL="2286000" lvl="4" indent="-342900" algn="l">
              <a:lnSpc>
                <a:spcPct val="90000"/>
              </a:lnSpc>
              <a:spcBef>
                <a:spcPts val="500"/>
              </a:spcBef>
              <a:spcAft>
                <a:spcPts val="0"/>
              </a:spcAft>
              <a:buClr>
                <a:schemeClr val="dk2"/>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128737713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hanks Layout">
  <p:cSld name="Thanks Layout">
    <p:spTree>
      <p:nvGrpSpPr>
        <p:cNvPr id="1" name="Shape 110"/>
        <p:cNvGrpSpPr/>
        <p:nvPr/>
      </p:nvGrpSpPr>
      <p:grpSpPr>
        <a:xfrm>
          <a:off x="0" y="0"/>
          <a:ext cx="0" cy="0"/>
          <a:chOff x="0" y="0"/>
          <a:chExt cx="0" cy="0"/>
        </a:xfrm>
      </p:grpSpPr>
      <p:sp>
        <p:nvSpPr>
          <p:cNvPr id="113" name="Google Shape;113;p29"/>
          <p:cNvSpPr txBox="1">
            <a:spLocks noGrp="1"/>
          </p:cNvSpPr>
          <p:nvPr>
            <p:ph type="body" idx="1"/>
          </p:nvPr>
        </p:nvSpPr>
        <p:spPr>
          <a:xfrm>
            <a:off x="3912235" y="4222968"/>
            <a:ext cx="4367531" cy="474519"/>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000"/>
              </a:spcBef>
              <a:spcAft>
                <a:spcPts val="0"/>
              </a:spcAft>
              <a:buClr>
                <a:schemeClr val="lt1"/>
              </a:buClr>
              <a:buSzPts val="3500"/>
              <a:buNone/>
              <a:defRPr sz="3500" b="0" i="0">
                <a:solidFill>
                  <a:schemeClr val="lt1"/>
                </a:solidFill>
                <a:latin typeface="Libre Franklin"/>
                <a:ea typeface="Libre Franklin"/>
                <a:cs typeface="Libre Franklin"/>
                <a:sym typeface="Libre Franklin"/>
              </a:defRPr>
            </a:lvl1pPr>
            <a:lvl2pPr marL="914400" lvl="1" indent="-228600" algn="l">
              <a:lnSpc>
                <a:spcPct val="90000"/>
              </a:lnSpc>
              <a:spcBef>
                <a:spcPts val="500"/>
              </a:spcBef>
              <a:spcAft>
                <a:spcPts val="0"/>
              </a:spcAft>
              <a:buClr>
                <a:schemeClr val="dk2"/>
              </a:buClr>
              <a:buSzPts val="1800"/>
              <a:buNone/>
              <a:defRPr sz="1800" b="1" i="1"/>
            </a:lvl2pPr>
            <a:lvl3pPr marL="1371600" lvl="2" indent="-228600" algn="l">
              <a:lnSpc>
                <a:spcPct val="90000"/>
              </a:lnSpc>
              <a:spcBef>
                <a:spcPts val="500"/>
              </a:spcBef>
              <a:spcAft>
                <a:spcPts val="0"/>
              </a:spcAft>
              <a:buClr>
                <a:schemeClr val="dk2"/>
              </a:buClr>
              <a:buSzPts val="1800"/>
              <a:buNone/>
              <a:defRPr sz="1800" b="1" i="1"/>
            </a:lvl3pPr>
            <a:lvl4pPr marL="1828800" lvl="3" indent="-228600" algn="l">
              <a:lnSpc>
                <a:spcPct val="90000"/>
              </a:lnSpc>
              <a:spcBef>
                <a:spcPts val="500"/>
              </a:spcBef>
              <a:spcAft>
                <a:spcPts val="0"/>
              </a:spcAft>
              <a:buClr>
                <a:schemeClr val="dk2"/>
              </a:buClr>
              <a:buSzPts val="1800"/>
              <a:buNone/>
              <a:defRPr sz="1800" b="1" i="1"/>
            </a:lvl4pPr>
            <a:lvl5pPr marL="2286000" lvl="4" indent="-228600" algn="l">
              <a:lnSpc>
                <a:spcPct val="90000"/>
              </a:lnSpc>
              <a:spcBef>
                <a:spcPts val="500"/>
              </a:spcBef>
              <a:spcAft>
                <a:spcPts val="0"/>
              </a:spcAft>
              <a:buClr>
                <a:schemeClr val="dk2"/>
              </a:buClr>
              <a:buSzPts val="1800"/>
              <a:buNone/>
              <a:defRPr sz="1800" b="1" i="1"/>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4" name="Google Shape;114;p29"/>
          <p:cNvSpPr txBox="1">
            <a:spLocks noGrp="1"/>
          </p:cNvSpPr>
          <p:nvPr>
            <p:ph type="body" idx="2"/>
          </p:nvPr>
        </p:nvSpPr>
        <p:spPr>
          <a:xfrm>
            <a:off x="3912235" y="3927698"/>
            <a:ext cx="4367531" cy="288000"/>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000"/>
              </a:spcBef>
              <a:spcAft>
                <a:spcPts val="0"/>
              </a:spcAft>
              <a:buClr>
                <a:schemeClr val="lt2"/>
              </a:buClr>
              <a:buSzPts val="2000"/>
              <a:buNone/>
              <a:defRPr sz="2000" b="0" i="0">
                <a:solidFill>
                  <a:schemeClr val="lt2"/>
                </a:solidFill>
                <a:latin typeface="Libre Franklin"/>
                <a:ea typeface="Libre Franklin"/>
                <a:cs typeface="Libre Franklin"/>
                <a:sym typeface="Libre Franklin"/>
              </a:defRPr>
            </a:lvl1pPr>
            <a:lvl2pPr marL="914400" lvl="1" indent="-228600" algn="l">
              <a:lnSpc>
                <a:spcPct val="90000"/>
              </a:lnSpc>
              <a:spcBef>
                <a:spcPts val="500"/>
              </a:spcBef>
              <a:spcAft>
                <a:spcPts val="0"/>
              </a:spcAft>
              <a:buClr>
                <a:schemeClr val="dk2"/>
              </a:buClr>
              <a:buSzPts val="1800"/>
              <a:buNone/>
              <a:defRPr sz="1800" b="1" i="1"/>
            </a:lvl2pPr>
            <a:lvl3pPr marL="1371600" lvl="2" indent="-228600" algn="l">
              <a:lnSpc>
                <a:spcPct val="90000"/>
              </a:lnSpc>
              <a:spcBef>
                <a:spcPts val="500"/>
              </a:spcBef>
              <a:spcAft>
                <a:spcPts val="0"/>
              </a:spcAft>
              <a:buClr>
                <a:schemeClr val="dk2"/>
              </a:buClr>
              <a:buSzPts val="1800"/>
              <a:buNone/>
              <a:defRPr sz="1800" b="1" i="1"/>
            </a:lvl3pPr>
            <a:lvl4pPr marL="1828800" lvl="3" indent="-228600" algn="l">
              <a:lnSpc>
                <a:spcPct val="90000"/>
              </a:lnSpc>
              <a:spcBef>
                <a:spcPts val="500"/>
              </a:spcBef>
              <a:spcAft>
                <a:spcPts val="0"/>
              </a:spcAft>
              <a:buClr>
                <a:schemeClr val="dk2"/>
              </a:buClr>
              <a:buSzPts val="1800"/>
              <a:buNone/>
              <a:defRPr sz="1800" b="1" i="1"/>
            </a:lvl4pPr>
            <a:lvl5pPr marL="2286000" lvl="4" indent="-228600" algn="l">
              <a:lnSpc>
                <a:spcPct val="90000"/>
              </a:lnSpc>
              <a:spcBef>
                <a:spcPts val="500"/>
              </a:spcBef>
              <a:spcAft>
                <a:spcPts val="0"/>
              </a:spcAft>
              <a:buClr>
                <a:schemeClr val="dk2"/>
              </a:buClr>
              <a:buSzPts val="1800"/>
              <a:buNone/>
              <a:defRPr sz="1800" b="1" i="1"/>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5" name="Google Shape;115;p29"/>
          <p:cNvSpPr txBox="1">
            <a:spLocks noGrp="1"/>
          </p:cNvSpPr>
          <p:nvPr>
            <p:ph type="body" idx="3"/>
          </p:nvPr>
        </p:nvSpPr>
        <p:spPr>
          <a:xfrm>
            <a:off x="1050857" y="2655074"/>
            <a:ext cx="10090287" cy="606659"/>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000"/>
              </a:spcBef>
              <a:spcAft>
                <a:spcPts val="0"/>
              </a:spcAft>
              <a:buClr>
                <a:schemeClr val="lt2"/>
              </a:buClr>
              <a:buSzPts val="3500"/>
              <a:buNone/>
              <a:defRPr sz="3500" b="0" i="0">
                <a:solidFill>
                  <a:schemeClr val="lt2"/>
                </a:solidFill>
              </a:defRPr>
            </a:lvl1pPr>
            <a:lvl2pPr marL="914400" lvl="1" indent="-342900" algn="l">
              <a:lnSpc>
                <a:spcPct val="90000"/>
              </a:lnSpc>
              <a:spcBef>
                <a:spcPts val="500"/>
              </a:spcBef>
              <a:spcAft>
                <a:spcPts val="0"/>
              </a:spcAft>
              <a:buClr>
                <a:schemeClr val="dk2"/>
              </a:buClr>
              <a:buSzPts val="1800"/>
              <a:buChar char="•"/>
              <a:defRPr/>
            </a:lvl2pPr>
            <a:lvl3pPr marL="1371600" lvl="2" indent="-342900" algn="l">
              <a:lnSpc>
                <a:spcPct val="90000"/>
              </a:lnSpc>
              <a:spcBef>
                <a:spcPts val="500"/>
              </a:spcBef>
              <a:spcAft>
                <a:spcPts val="0"/>
              </a:spcAft>
              <a:buClr>
                <a:schemeClr val="dk2"/>
              </a:buClr>
              <a:buSzPts val="1800"/>
              <a:buChar char="•"/>
              <a:defRPr/>
            </a:lvl3pPr>
            <a:lvl4pPr marL="1828800" lvl="3" indent="-342900" algn="l">
              <a:lnSpc>
                <a:spcPct val="90000"/>
              </a:lnSpc>
              <a:spcBef>
                <a:spcPts val="500"/>
              </a:spcBef>
              <a:spcAft>
                <a:spcPts val="0"/>
              </a:spcAft>
              <a:buClr>
                <a:schemeClr val="dk2"/>
              </a:buClr>
              <a:buSzPts val="1800"/>
              <a:buChar char="•"/>
              <a:defRPr/>
            </a:lvl4pPr>
            <a:lvl5pPr marL="2286000" lvl="4" indent="-342900" algn="l">
              <a:lnSpc>
                <a:spcPct val="90000"/>
              </a:lnSpc>
              <a:spcBef>
                <a:spcPts val="500"/>
              </a:spcBef>
              <a:spcAft>
                <a:spcPts val="0"/>
              </a:spcAft>
              <a:buClr>
                <a:schemeClr val="dk2"/>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6" name="Google Shape;116;p29"/>
          <p:cNvSpPr txBox="1">
            <a:spLocks noGrp="1"/>
          </p:cNvSpPr>
          <p:nvPr>
            <p:ph type="body" idx="4"/>
          </p:nvPr>
        </p:nvSpPr>
        <p:spPr>
          <a:xfrm>
            <a:off x="3135722" y="5230723"/>
            <a:ext cx="5920556" cy="474519"/>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000"/>
              </a:spcBef>
              <a:spcAft>
                <a:spcPts val="0"/>
              </a:spcAft>
              <a:buClr>
                <a:schemeClr val="lt1"/>
              </a:buClr>
              <a:buSzPts val="3500"/>
              <a:buNone/>
              <a:defRPr sz="3500" b="0" i="0">
                <a:solidFill>
                  <a:schemeClr val="lt1"/>
                </a:solidFill>
                <a:latin typeface="Libre Franklin"/>
                <a:ea typeface="Libre Franklin"/>
                <a:cs typeface="Libre Franklin"/>
                <a:sym typeface="Libre Franklin"/>
              </a:defRPr>
            </a:lvl1pPr>
            <a:lvl2pPr marL="914400" lvl="1" indent="-228600" algn="l">
              <a:lnSpc>
                <a:spcPct val="90000"/>
              </a:lnSpc>
              <a:spcBef>
                <a:spcPts val="500"/>
              </a:spcBef>
              <a:spcAft>
                <a:spcPts val="0"/>
              </a:spcAft>
              <a:buClr>
                <a:schemeClr val="dk2"/>
              </a:buClr>
              <a:buSzPts val="1800"/>
              <a:buNone/>
              <a:defRPr sz="1800" b="1" i="1"/>
            </a:lvl2pPr>
            <a:lvl3pPr marL="1371600" lvl="2" indent="-228600" algn="l">
              <a:lnSpc>
                <a:spcPct val="90000"/>
              </a:lnSpc>
              <a:spcBef>
                <a:spcPts val="500"/>
              </a:spcBef>
              <a:spcAft>
                <a:spcPts val="0"/>
              </a:spcAft>
              <a:buClr>
                <a:schemeClr val="dk2"/>
              </a:buClr>
              <a:buSzPts val="1800"/>
              <a:buNone/>
              <a:defRPr sz="1800" b="1" i="1"/>
            </a:lvl3pPr>
            <a:lvl4pPr marL="1828800" lvl="3" indent="-228600" algn="l">
              <a:lnSpc>
                <a:spcPct val="90000"/>
              </a:lnSpc>
              <a:spcBef>
                <a:spcPts val="500"/>
              </a:spcBef>
              <a:spcAft>
                <a:spcPts val="0"/>
              </a:spcAft>
              <a:buClr>
                <a:schemeClr val="dk2"/>
              </a:buClr>
              <a:buSzPts val="1800"/>
              <a:buNone/>
              <a:defRPr sz="1800" b="1" i="1"/>
            </a:lvl4pPr>
            <a:lvl5pPr marL="2286000" lvl="4" indent="-228600" algn="l">
              <a:lnSpc>
                <a:spcPct val="90000"/>
              </a:lnSpc>
              <a:spcBef>
                <a:spcPts val="500"/>
              </a:spcBef>
              <a:spcAft>
                <a:spcPts val="0"/>
              </a:spcAft>
              <a:buClr>
                <a:schemeClr val="dk2"/>
              </a:buClr>
              <a:buSzPts val="1800"/>
              <a:buNone/>
              <a:defRPr sz="1800" b="1" i="1"/>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7" name="Google Shape;117;p29"/>
          <p:cNvSpPr txBox="1">
            <a:spLocks noGrp="1"/>
          </p:cNvSpPr>
          <p:nvPr>
            <p:ph type="body" idx="5"/>
          </p:nvPr>
        </p:nvSpPr>
        <p:spPr>
          <a:xfrm>
            <a:off x="3912235" y="4929014"/>
            <a:ext cx="4367531" cy="288000"/>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000"/>
              </a:spcBef>
              <a:spcAft>
                <a:spcPts val="0"/>
              </a:spcAft>
              <a:buClr>
                <a:schemeClr val="lt2"/>
              </a:buClr>
              <a:buSzPts val="2000"/>
              <a:buNone/>
              <a:defRPr sz="2000" b="0" i="0">
                <a:solidFill>
                  <a:schemeClr val="lt2"/>
                </a:solidFill>
                <a:latin typeface="Libre Franklin"/>
                <a:ea typeface="Libre Franklin"/>
                <a:cs typeface="Libre Franklin"/>
                <a:sym typeface="Libre Franklin"/>
              </a:defRPr>
            </a:lvl1pPr>
            <a:lvl2pPr marL="914400" lvl="1" indent="-228600" algn="l">
              <a:lnSpc>
                <a:spcPct val="90000"/>
              </a:lnSpc>
              <a:spcBef>
                <a:spcPts val="500"/>
              </a:spcBef>
              <a:spcAft>
                <a:spcPts val="0"/>
              </a:spcAft>
              <a:buClr>
                <a:schemeClr val="dk2"/>
              </a:buClr>
              <a:buSzPts val="1800"/>
              <a:buNone/>
              <a:defRPr sz="1800" b="1" i="1"/>
            </a:lvl2pPr>
            <a:lvl3pPr marL="1371600" lvl="2" indent="-228600" algn="l">
              <a:lnSpc>
                <a:spcPct val="90000"/>
              </a:lnSpc>
              <a:spcBef>
                <a:spcPts val="500"/>
              </a:spcBef>
              <a:spcAft>
                <a:spcPts val="0"/>
              </a:spcAft>
              <a:buClr>
                <a:schemeClr val="dk2"/>
              </a:buClr>
              <a:buSzPts val="1800"/>
              <a:buNone/>
              <a:defRPr sz="1800" b="1" i="1"/>
            </a:lvl3pPr>
            <a:lvl4pPr marL="1828800" lvl="3" indent="-228600" algn="l">
              <a:lnSpc>
                <a:spcPct val="90000"/>
              </a:lnSpc>
              <a:spcBef>
                <a:spcPts val="500"/>
              </a:spcBef>
              <a:spcAft>
                <a:spcPts val="0"/>
              </a:spcAft>
              <a:buClr>
                <a:schemeClr val="dk2"/>
              </a:buClr>
              <a:buSzPts val="1800"/>
              <a:buNone/>
              <a:defRPr sz="1800" b="1" i="1"/>
            </a:lvl4pPr>
            <a:lvl5pPr marL="2286000" lvl="4" indent="-228600" algn="l">
              <a:lnSpc>
                <a:spcPct val="90000"/>
              </a:lnSpc>
              <a:spcBef>
                <a:spcPts val="500"/>
              </a:spcBef>
              <a:spcAft>
                <a:spcPts val="0"/>
              </a:spcAft>
              <a:buClr>
                <a:schemeClr val="dk2"/>
              </a:buClr>
              <a:buSzPts val="1800"/>
              <a:buNone/>
              <a:defRPr sz="1800" b="1" i="1"/>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8" name="Google Shape;118;p29"/>
          <p:cNvSpPr txBox="1">
            <a:spLocks noGrp="1"/>
          </p:cNvSpPr>
          <p:nvPr>
            <p:ph type="title"/>
          </p:nvPr>
        </p:nvSpPr>
        <p:spPr>
          <a:xfrm>
            <a:off x="1050856" y="993494"/>
            <a:ext cx="10104124" cy="1517356"/>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Clr>
                <a:schemeClr val="lt1"/>
              </a:buClr>
              <a:buSzPts val="8000"/>
              <a:buFont typeface="Gill Sans"/>
              <a:buNone/>
              <a:defRPr sz="8000"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extLst>
      <p:ext uri="{BB962C8B-B14F-4D97-AF65-F5344CB8AC3E}">
        <p14:creationId xmlns:p14="http://schemas.microsoft.com/office/powerpoint/2010/main" val="178127296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wo Section Layout">
  <p:cSld name="Two Section Layout">
    <p:spTree>
      <p:nvGrpSpPr>
        <p:cNvPr id="1" name="Shape 56"/>
        <p:cNvGrpSpPr/>
        <p:nvPr/>
      </p:nvGrpSpPr>
      <p:grpSpPr>
        <a:xfrm>
          <a:off x="0" y="0"/>
          <a:ext cx="0" cy="0"/>
          <a:chOff x="0" y="0"/>
          <a:chExt cx="0" cy="0"/>
        </a:xfrm>
      </p:grpSpPr>
      <p:sp>
        <p:nvSpPr>
          <p:cNvPr id="59" name="Google Shape;59;p24"/>
          <p:cNvSpPr txBox="1">
            <a:spLocks noGrp="1"/>
          </p:cNvSpPr>
          <p:nvPr>
            <p:ph type="sldNum" idx="12"/>
          </p:nvPr>
        </p:nvSpPr>
        <p:spPr>
          <a:xfrm>
            <a:off x="5821279" y="6118484"/>
            <a:ext cx="549442"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
        <p:nvSpPr>
          <p:cNvPr id="60" name="Google Shape;60;p24"/>
          <p:cNvSpPr txBox="1">
            <a:spLocks noGrp="1"/>
          </p:cNvSpPr>
          <p:nvPr>
            <p:ph type="dt" idx="10"/>
          </p:nvPr>
        </p:nvSpPr>
        <p:spPr>
          <a:xfrm>
            <a:off x="8610600" y="6118484"/>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1" name="Google Shape;61;p24"/>
          <p:cNvSpPr txBox="1">
            <a:spLocks noGrp="1"/>
          </p:cNvSpPr>
          <p:nvPr>
            <p:ph type="ftr" idx="11"/>
          </p:nvPr>
        </p:nvSpPr>
        <p:spPr>
          <a:xfrm>
            <a:off x="838200" y="6118484"/>
            <a:ext cx="3398763"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2" name="Google Shape;62;p24"/>
          <p:cNvSpPr txBox="1">
            <a:spLocks noGrp="1"/>
          </p:cNvSpPr>
          <p:nvPr>
            <p:ph type="body" idx="1"/>
          </p:nvPr>
        </p:nvSpPr>
        <p:spPr>
          <a:xfrm>
            <a:off x="1159649" y="2738211"/>
            <a:ext cx="4183650" cy="454353"/>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lt1"/>
              </a:buClr>
              <a:buSzPts val="3000"/>
              <a:buNone/>
              <a:defRPr sz="3000" b="0">
                <a:solidFill>
                  <a:schemeClr val="lt1"/>
                </a:solidFill>
                <a:latin typeface="Gill Sans"/>
                <a:ea typeface="Gill Sans"/>
                <a:cs typeface="Gill Sans"/>
                <a:sym typeface="Gill Sans"/>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63" name="Google Shape;63;p24"/>
          <p:cNvSpPr txBox="1">
            <a:spLocks noGrp="1"/>
          </p:cNvSpPr>
          <p:nvPr>
            <p:ph type="body" idx="2"/>
          </p:nvPr>
        </p:nvSpPr>
        <p:spPr>
          <a:xfrm>
            <a:off x="838201" y="1835244"/>
            <a:ext cx="10515599" cy="629105"/>
          </a:xfrm>
          <a:prstGeom prst="rect">
            <a:avLst/>
          </a:prstGeom>
          <a:noFill/>
          <a:ln>
            <a:noFill/>
          </a:ln>
        </p:spPr>
        <p:txBody>
          <a:bodyPr spcFirstLastPara="1" wrap="square" lIns="0" tIns="45700" rIns="0" bIns="45700" anchor="t" anchorCtr="0">
            <a:noAutofit/>
          </a:bodyPr>
          <a:lstStyle>
            <a:lvl1pPr marL="457200" lvl="0" indent="-228600" algn="ctr">
              <a:lnSpc>
                <a:spcPct val="90000"/>
              </a:lnSpc>
              <a:spcBef>
                <a:spcPts val="1000"/>
              </a:spcBef>
              <a:spcAft>
                <a:spcPts val="0"/>
              </a:spcAft>
              <a:buClr>
                <a:schemeClr val="lt2"/>
              </a:buClr>
              <a:buSzPts val="2300"/>
              <a:buNone/>
              <a:defRPr sz="2300" b="0" i="0">
                <a:solidFill>
                  <a:schemeClr val="lt2"/>
                </a:solidFill>
              </a:defRPr>
            </a:lvl1pPr>
            <a:lvl2pPr marL="914400" lvl="1" indent="-228600" algn="l">
              <a:lnSpc>
                <a:spcPct val="90000"/>
              </a:lnSpc>
              <a:spcBef>
                <a:spcPts val="500"/>
              </a:spcBef>
              <a:spcAft>
                <a:spcPts val="0"/>
              </a:spcAft>
              <a:buClr>
                <a:schemeClr val="dk2"/>
              </a:buClr>
              <a:buSzPts val="1800"/>
              <a:buNone/>
              <a:defRPr sz="1800" b="1" i="1"/>
            </a:lvl2pPr>
            <a:lvl3pPr marL="1371600" lvl="2" indent="-228600" algn="l">
              <a:lnSpc>
                <a:spcPct val="90000"/>
              </a:lnSpc>
              <a:spcBef>
                <a:spcPts val="500"/>
              </a:spcBef>
              <a:spcAft>
                <a:spcPts val="0"/>
              </a:spcAft>
              <a:buClr>
                <a:schemeClr val="dk2"/>
              </a:buClr>
              <a:buSzPts val="1800"/>
              <a:buNone/>
              <a:defRPr sz="1800" b="1" i="1"/>
            </a:lvl3pPr>
            <a:lvl4pPr marL="1828800" lvl="3" indent="-228600" algn="l">
              <a:lnSpc>
                <a:spcPct val="90000"/>
              </a:lnSpc>
              <a:spcBef>
                <a:spcPts val="500"/>
              </a:spcBef>
              <a:spcAft>
                <a:spcPts val="0"/>
              </a:spcAft>
              <a:buClr>
                <a:schemeClr val="dk2"/>
              </a:buClr>
              <a:buSzPts val="1800"/>
              <a:buNone/>
              <a:defRPr sz="1800" b="1" i="1"/>
            </a:lvl4pPr>
            <a:lvl5pPr marL="2286000" lvl="4" indent="-228600" algn="l">
              <a:lnSpc>
                <a:spcPct val="90000"/>
              </a:lnSpc>
              <a:spcBef>
                <a:spcPts val="500"/>
              </a:spcBef>
              <a:spcAft>
                <a:spcPts val="0"/>
              </a:spcAft>
              <a:buClr>
                <a:schemeClr val="dk2"/>
              </a:buClr>
              <a:buSzPts val="1800"/>
              <a:buNone/>
              <a:defRPr sz="1800" b="1" i="1"/>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4" name="Google Shape;64;p24"/>
          <p:cNvSpPr txBox="1">
            <a:spLocks noGrp="1"/>
          </p:cNvSpPr>
          <p:nvPr>
            <p:ph type="body" idx="3"/>
          </p:nvPr>
        </p:nvSpPr>
        <p:spPr>
          <a:xfrm>
            <a:off x="6627121" y="2738211"/>
            <a:ext cx="4183650" cy="454353"/>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lt1"/>
              </a:buClr>
              <a:buSzPts val="3000"/>
              <a:buNone/>
              <a:defRPr sz="3000" b="0">
                <a:solidFill>
                  <a:schemeClr val="lt1"/>
                </a:solidFill>
                <a:latin typeface="Gill Sans"/>
                <a:ea typeface="Gill Sans"/>
                <a:cs typeface="Gill Sans"/>
                <a:sym typeface="Gill Sans"/>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65" name="Google Shape;65;p24"/>
          <p:cNvSpPr txBox="1">
            <a:spLocks noGrp="1"/>
          </p:cNvSpPr>
          <p:nvPr>
            <p:ph type="body" idx="4"/>
          </p:nvPr>
        </p:nvSpPr>
        <p:spPr>
          <a:xfrm>
            <a:off x="1159649" y="3428501"/>
            <a:ext cx="4365625" cy="2333625"/>
          </a:xfrm>
          <a:prstGeom prst="rect">
            <a:avLst/>
          </a:prstGeom>
          <a:noFill/>
          <a:ln>
            <a:noFill/>
          </a:ln>
        </p:spPr>
        <p:txBody>
          <a:bodyPr spcFirstLastPara="1" wrap="square" lIns="91425" tIns="45700" rIns="91425" bIns="45700" anchor="t" anchorCtr="0">
            <a:normAutofit/>
          </a:bodyPr>
          <a:lstStyle>
            <a:lvl1pPr marL="457200" lvl="0" indent="-330200" algn="l">
              <a:lnSpc>
                <a:spcPct val="90000"/>
              </a:lnSpc>
              <a:spcBef>
                <a:spcPts val="600"/>
              </a:spcBef>
              <a:spcAft>
                <a:spcPts val="0"/>
              </a:spcAft>
              <a:buClr>
                <a:schemeClr val="lt2"/>
              </a:buClr>
              <a:buSzPts val="1600"/>
              <a:buChar char="•"/>
              <a:defRPr sz="1600">
                <a:solidFill>
                  <a:schemeClr val="lt1"/>
                </a:solidFill>
              </a:defRPr>
            </a:lvl1pPr>
            <a:lvl2pPr marL="914400" lvl="1" indent="-381000" algn="l">
              <a:lnSpc>
                <a:spcPct val="90000"/>
              </a:lnSpc>
              <a:spcBef>
                <a:spcPts val="500"/>
              </a:spcBef>
              <a:spcAft>
                <a:spcPts val="0"/>
              </a:spcAft>
              <a:buClr>
                <a:srgbClr val="7F7F7F"/>
              </a:buClr>
              <a:buSzPts val="2400"/>
              <a:buChar char="•"/>
              <a:defRPr>
                <a:solidFill>
                  <a:srgbClr val="7F7F7F"/>
                </a:solidFill>
              </a:defRPr>
            </a:lvl2pPr>
            <a:lvl3pPr marL="1371600" lvl="2" indent="-355600" algn="l">
              <a:lnSpc>
                <a:spcPct val="90000"/>
              </a:lnSpc>
              <a:spcBef>
                <a:spcPts val="500"/>
              </a:spcBef>
              <a:spcAft>
                <a:spcPts val="0"/>
              </a:spcAft>
              <a:buClr>
                <a:srgbClr val="7F7F7F"/>
              </a:buClr>
              <a:buSzPts val="2000"/>
              <a:buChar char="•"/>
              <a:defRPr>
                <a:solidFill>
                  <a:srgbClr val="7F7F7F"/>
                </a:solidFill>
              </a:defRPr>
            </a:lvl3pPr>
            <a:lvl4pPr marL="1828800" lvl="3" indent="-342900" algn="l">
              <a:lnSpc>
                <a:spcPct val="90000"/>
              </a:lnSpc>
              <a:spcBef>
                <a:spcPts val="500"/>
              </a:spcBef>
              <a:spcAft>
                <a:spcPts val="0"/>
              </a:spcAft>
              <a:buClr>
                <a:srgbClr val="7F7F7F"/>
              </a:buClr>
              <a:buSzPts val="1800"/>
              <a:buChar char="•"/>
              <a:defRPr>
                <a:solidFill>
                  <a:srgbClr val="7F7F7F"/>
                </a:solidFill>
              </a:defRPr>
            </a:lvl4pPr>
            <a:lvl5pPr marL="2286000" lvl="4" indent="-342900" algn="l">
              <a:lnSpc>
                <a:spcPct val="90000"/>
              </a:lnSpc>
              <a:spcBef>
                <a:spcPts val="500"/>
              </a:spcBef>
              <a:spcAft>
                <a:spcPts val="0"/>
              </a:spcAft>
              <a:buClr>
                <a:srgbClr val="7F7F7F"/>
              </a:buClr>
              <a:buSzPts val="1800"/>
              <a:buChar char="•"/>
              <a:defRPr>
                <a:solidFill>
                  <a:srgbClr val="7F7F7F"/>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6" name="Google Shape;66;p24"/>
          <p:cNvSpPr txBox="1">
            <a:spLocks noGrp="1"/>
          </p:cNvSpPr>
          <p:nvPr>
            <p:ph type="body" idx="5"/>
          </p:nvPr>
        </p:nvSpPr>
        <p:spPr>
          <a:xfrm>
            <a:off x="6627121" y="3428501"/>
            <a:ext cx="4365625" cy="2333625"/>
          </a:xfrm>
          <a:prstGeom prst="rect">
            <a:avLst/>
          </a:prstGeom>
          <a:noFill/>
          <a:ln>
            <a:noFill/>
          </a:ln>
        </p:spPr>
        <p:txBody>
          <a:bodyPr spcFirstLastPara="1" wrap="square" lIns="91425" tIns="45700" rIns="91425" bIns="45700" anchor="t" anchorCtr="0">
            <a:normAutofit/>
          </a:bodyPr>
          <a:lstStyle>
            <a:lvl1pPr marL="457200" lvl="0" indent="-330200" algn="l">
              <a:lnSpc>
                <a:spcPct val="90000"/>
              </a:lnSpc>
              <a:spcBef>
                <a:spcPts val="600"/>
              </a:spcBef>
              <a:spcAft>
                <a:spcPts val="0"/>
              </a:spcAft>
              <a:buClr>
                <a:schemeClr val="lt2"/>
              </a:buClr>
              <a:buSzPts val="1600"/>
              <a:buChar char="•"/>
              <a:defRPr sz="1600">
                <a:solidFill>
                  <a:schemeClr val="lt1"/>
                </a:solidFill>
              </a:defRPr>
            </a:lvl1pPr>
            <a:lvl2pPr marL="914400" lvl="1" indent="-381000" algn="l">
              <a:lnSpc>
                <a:spcPct val="90000"/>
              </a:lnSpc>
              <a:spcBef>
                <a:spcPts val="500"/>
              </a:spcBef>
              <a:spcAft>
                <a:spcPts val="0"/>
              </a:spcAft>
              <a:buClr>
                <a:srgbClr val="7F7F7F"/>
              </a:buClr>
              <a:buSzPts val="2400"/>
              <a:buChar char="•"/>
              <a:defRPr>
                <a:solidFill>
                  <a:srgbClr val="7F7F7F"/>
                </a:solidFill>
              </a:defRPr>
            </a:lvl2pPr>
            <a:lvl3pPr marL="1371600" lvl="2" indent="-355600" algn="l">
              <a:lnSpc>
                <a:spcPct val="90000"/>
              </a:lnSpc>
              <a:spcBef>
                <a:spcPts val="500"/>
              </a:spcBef>
              <a:spcAft>
                <a:spcPts val="0"/>
              </a:spcAft>
              <a:buClr>
                <a:srgbClr val="7F7F7F"/>
              </a:buClr>
              <a:buSzPts val="2000"/>
              <a:buChar char="•"/>
              <a:defRPr>
                <a:solidFill>
                  <a:srgbClr val="7F7F7F"/>
                </a:solidFill>
              </a:defRPr>
            </a:lvl3pPr>
            <a:lvl4pPr marL="1828800" lvl="3" indent="-342900" algn="l">
              <a:lnSpc>
                <a:spcPct val="90000"/>
              </a:lnSpc>
              <a:spcBef>
                <a:spcPts val="500"/>
              </a:spcBef>
              <a:spcAft>
                <a:spcPts val="0"/>
              </a:spcAft>
              <a:buClr>
                <a:srgbClr val="7F7F7F"/>
              </a:buClr>
              <a:buSzPts val="1800"/>
              <a:buChar char="•"/>
              <a:defRPr>
                <a:solidFill>
                  <a:srgbClr val="7F7F7F"/>
                </a:solidFill>
              </a:defRPr>
            </a:lvl4pPr>
            <a:lvl5pPr marL="2286000" lvl="4" indent="-342900" algn="l">
              <a:lnSpc>
                <a:spcPct val="90000"/>
              </a:lnSpc>
              <a:spcBef>
                <a:spcPts val="500"/>
              </a:spcBef>
              <a:spcAft>
                <a:spcPts val="0"/>
              </a:spcAft>
              <a:buClr>
                <a:srgbClr val="7F7F7F"/>
              </a:buClr>
              <a:buSzPts val="1800"/>
              <a:buChar char="•"/>
              <a:defRPr>
                <a:solidFill>
                  <a:srgbClr val="7F7F7F"/>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7" name="Google Shape;67;p24"/>
          <p:cNvSpPr txBox="1">
            <a:spLocks noGrp="1"/>
          </p:cNvSpPr>
          <p:nvPr>
            <p:ph type="title"/>
          </p:nvPr>
        </p:nvSpPr>
        <p:spPr>
          <a:xfrm>
            <a:off x="838200" y="557629"/>
            <a:ext cx="10515600" cy="1325563"/>
          </a:xfrm>
          <a:prstGeom prst="rect">
            <a:avLst/>
          </a:prstGeom>
          <a:noFill/>
          <a:ln>
            <a:noFill/>
          </a:ln>
        </p:spPr>
        <p:txBody>
          <a:bodyPr spcFirstLastPara="1" wrap="square" lIns="0" tIns="45700" rIns="0" bIns="45700" anchor="ctr" anchorCtr="0">
            <a:normAutofit/>
          </a:bodyPr>
          <a:lstStyle>
            <a:lvl1pPr lvl="0" algn="ctr">
              <a:lnSpc>
                <a:spcPct val="90000"/>
              </a:lnSpc>
              <a:spcBef>
                <a:spcPts val="0"/>
              </a:spcBef>
              <a:spcAft>
                <a:spcPts val="0"/>
              </a:spcAft>
              <a:buClr>
                <a:schemeClr val="lt1"/>
              </a:buClr>
              <a:buSzPts val="5000"/>
              <a:buFont typeface="Gill Sans"/>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extLst>
      <p:ext uri="{BB962C8B-B14F-4D97-AF65-F5344CB8AC3E}">
        <p14:creationId xmlns:p14="http://schemas.microsoft.com/office/powerpoint/2010/main" val="131837363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hart Layout">
  <p:cSld name="Chart Layout">
    <p:spTree>
      <p:nvGrpSpPr>
        <p:cNvPr id="1" name="Shape 70"/>
        <p:cNvGrpSpPr/>
        <p:nvPr/>
      </p:nvGrpSpPr>
      <p:grpSpPr>
        <a:xfrm>
          <a:off x="0" y="0"/>
          <a:ext cx="0" cy="0"/>
          <a:chOff x="0" y="0"/>
          <a:chExt cx="0" cy="0"/>
        </a:xfrm>
      </p:grpSpPr>
      <p:sp>
        <p:nvSpPr>
          <p:cNvPr id="73" name="Google Shape;73;p25"/>
          <p:cNvSpPr txBox="1">
            <a:spLocks noGrp="1"/>
          </p:cNvSpPr>
          <p:nvPr>
            <p:ph type="sldNum" idx="12"/>
          </p:nvPr>
        </p:nvSpPr>
        <p:spPr>
          <a:xfrm>
            <a:off x="5821279" y="6118484"/>
            <a:ext cx="549442"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
        <p:nvSpPr>
          <p:cNvPr id="74" name="Google Shape;74;p25"/>
          <p:cNvSpPr txBox="1">
            <a:spLocks noGrp="1"/>
          </p:cNvSpPr>
          <p:nvPr>
            <p:ph type="dt" idx="10"/>
          </p:nvPr>
        </p:nvSpPr>
        <p:spPr>
          <a:xfrm>
            <a:off x="8610600" y="6118484"/>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5" name="Google Shape;75;p25"/>
          <p:cNvSpPr txBox="1">
            <a:spLocks noGrp="1"/>
          </p:cNvSpPr>
          <p:nvPr>
            <p:ph type="ftr" idx="11"/>
          </p:nvPr>
        </p:nvSpPr>
        <p:spPr>
          <a:xfrm>
            <a:off x="838200" y="6118484"/>
            <a:ext cx="3398763"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25"/>
          <p:cNvSpPr txBox="1">
            <a:spLocks noGrp="1"/>
          </p:cNvSpPr>
          <p:nvPr>
            <p:ph type="body" idx="1"/>
          </p:nvPr>
        </p:nvSpPr>
        <p:spPr>
          <a:xfrm>
            <a:off x="841248" y="3359239"/>
            <a:ext cx="4357688" cy="2252574"/>
          </a:xfrm>
          <a:prstGeom prst="rect">
            <a:avLst/>
          </a:prstGeom>
          <a:noFill/>
          <a:ln>
            <a:noFill/>
          </a:ln>
        </p:spPr>
        <p:txBody>
          <a:bodyPr spcFirstLastPara="1" wrap="square" lIns="0" tIns="45700" rIns="0" bIns="45700" anchor="t" anchorCtr="0">
            <a:noAutofit/>
          </a:bodyPr>
          <a:lstStyle>
            <a:lvl1pPr marL="457200" lvl="0" indent="-228600" algn="l">
              <a:lnSpc>
                <a:spcPct val="90000"/>
              </a:lnSpc>
              <a:spcBef>
                <a:spcPts val="1000"/>
              </a:spcBef>
              <a:spcAft>
                <a:spcPts val="0"/>
              </a:spcAft>
              <a:buClr>
                <a:schemeClr val="lt2"/>
              </a:buClr>
              <a:buSzPts val="2300"/>
              <a:buNone/>
              <a:defRPr sz="2300" b="0" i="0">
                <a:solidFill>
                  <a:schemeClr val="lt2"/>
                </a:solidFill>
              </a:defRPr>
            </a:lvl1pPr>
            <a:lvl2pPr marL="914400" lvl="1" indent="-228600" algn="l">
              <a:lnSpc>
                <a:spcPct val="90000"/>
              </a:lnSpc>
              <a:spcBef>
                <a:spcPts val="500"/>
              </a:spcBef>
              <a:spcAft>
                <a:spcPts val="0"/>
              </a:spcAft>
              <a:buClr>
                <a:schemeClr val="dk2"/>
              </a:buClr>
              <a:buSzPts val="1800"/>
              <a:buNone/>
              <a:defRPr sz="1800" b="1" i="1"/>
            </a:lvl2pPr>
            <a:lvl3pPr marL="1371600" lvl="2" indent="-228600" algn="l">
              <a:lnSpc>
                <a:spcPct val="90000"/>
              </a:lnSpc>
              <a:spcBef>
                <a:spcPts val="500"/>
              </a:spcBef>
              <a:spcAft>
                <a:spcPts val="0"/>
              </a:spcAft>
              <a:buClr>
                <a:schemeClr val="dk2"/>
              </a:buClr>
              <a:buSzPts val="1800"/>
              <a:buNone/>
              <a:defRPr sz="1800" b="1" i="1"/>
            </a:lvl3pPr>
            <a:lvl4pPr marL="1828800" lvl="3" indent="-228600" algn="l">
              <a:lnSpc>
                <a:spcPct val="90000"/>
              </a:lnSpc>
              <a:spcBef>
                <a:spcPts val="500"/>
              </a:spcBef>
              <a:spcAft>
                <a:spcPts val="0"/>
              </a:spcAft>
              <a:buClr>
                <a:schemeClr val="dk2"/>
              </a:buClr>
              <a:buSzPts val="1800"/>
              <a:buNone/>
              <a:defRPr sz="1800" b="1" i="1"/>
            </a:lvl4pPr>
            <a:lvl5pPr marL="2286000" lvl="4" indent="-228600" algn="l">
              <a:lnSpc>
                <a:spcPct val="90000"/>
              </a:lnSpc>
              <a:spcBef>
                <a:spcPts val="500"/>
              </a:spcBef>
              <a:spcAft>
                <a:spcPts val="0"/>
              </a:spcAft>
              <a:buClr>
                <a:schemeClr val="dk2"/>
              </a:buClr>
              <a:buSzPts val="1800"/>
              <a:buNone/>
              <a:defRPr sz="1800" b="1" i="1"/>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7" name="Google Shape;77;p25"/>
          <p:cNvSpPr txBox="1">
            <a:spLocks noGrp="1"/>
          </p:cNvSpPr>
          <p:nvPr>
            <p:ph type="title"/>
          </p:nvPr>
        </p:nvSpPr>
        <p:spPr>
          <a:xfrm>
            <a:off x="841248" y="2081624"/>
            <a:ext cx="4357688" cy="1325563"/>
          </a:xfrm>
          <a:prstGeom prst="rect">
            <a:avLst/>
          </a:prstGeom>
          <a:noFill/>
          <a:ln>
            <a:noFill/>
          </a:ln>
        </p:spPr>
        <p:txBody>
          <a:bodyPr spcFirstLastPara="1" wrap="square" lIns="0" tIns="45700" rIns="0" bIns="45700" anchor="ctr" anchorCtr="0">
            <a:normAutofit/>
          </a:bodyPr>
          <a:lstStyle>
            <a:lvl1pPr lvl="0" algn="l">
              <a:lnSpc>
                <a:spcPct val="90000"/>
              </a:lnSpc>
              <a:spcBef>
                <a:spcPts val="0"/>
              </a:spcBef>
              <a:spcAft>
                <a:spcPts val="0"/>
              </a:spcAft>
              <a:buClr>
                <a:schemeClr val="lt1"/>
              </a:buClr>
              <a:buSzPts val="5000"/>
              <a:buFont typeface="Gill Sans"/>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25"/>
          <p:cNvSpPr>
            <a:spLocks noGrp="1"/>
          </p:cNvSpPr>
          <p:nvPr>
            <p:ph type="chart" idx="2"/>
          </p:nvPr>
        </p:nvSpPr>
        <p:spPr>
          <a:xfrm>
            <a:off x="6981371" y="1246188"/>
            <a:ext cx="4284663" cy="4365625"/>
          </a:xfrm>
          <a:prstGeom prst="rect">
            <a:avLst/>
          </a:prstGeom>
          <a:noFill/>
          <a:ln>
            <a:noFill/>
          </a:ln>
        </p:spPr>
        <p:txBody>
          <a:bodyPr spcFirstLastPara="1" wrap="square" lIns="91425" tIns="45700" rIns="91425" bIns="45700" anchor="ctr" anchorCtr="0">
            <a:normAutofit/>
          </a:bodyPr>
          <a:lstStyle>
            <a:lvl1pPr marR="0" lvl="0" algn="ctr" rtl="0">
              <a:lnSpc>
                <a:spcPct val="90000"/>
              </a:lnSpc>
              <a:spcBef>
                <a:spcPts val="1000"/>
              </a:spcBef>
              <a:spcAft>
                <a:spcPts val="0"/>
              </a:spcAft>
              <a:buClr>
                <a:srgbClr val="7F7F7F"/>
              </a:buClr>
              <a:buSzPts val="1600"/>
              <a:buFont typeface="Arial"/>
              <a:buNone/>
              <a:defRPr sz="1600" b="0" i="0" u="none" strike="noStrike" cap="none">
                <a:solidFill>
                  <a:srgbClr val="7F7F7F"/>
                </a:solidFill>
                <a:latin typeface="Libre Franklin"/>
                <a:ea typeface="Libre Franklin"/>
                <a:cs typeface="Libre Franklin"/>
                <a:sym typeface="Libre Franklin"/>
              </a:defRPr>
            </a:lvl1pPr>
            <a:lvl2pPr marR="0" lvl="1" algn="l" rtl="0">
              <a:lnSpc>
                <a:spcPct val="90000"/>
              </a:lnSpc>
              <a:spcBef>
                <a:spcPts val="500"/>
              </a:spcBef>
              <a:spcAft>
                <a:spcPts val="0"/>
              </a:spcAft>
              <a:buClr>
                <a:schemeClr val="dk2"/>
              </a:buClr>
              <a:buSzPts val="2400"/>
              <a:buFont typeface="Arial"/>
              <a:buChar char="•"/>
              <a:defRPr sz="2400" b="0" i="0" u="none" strike="noStrike" cap="none">
                <a:solidFill>
                  <a:schemeClr val="dk2"/>
                </a:solidFill>
                <a:latin typeface="Libre Franklin"/>
                <a:ea typeface="Libre Franklin"/>
                <a:cs typeface="Libre Franklin"/>
                <a:sym typeface="Libre Franklin"/>
              </a:defRPr>
            </a:lvl2pPr>
            <a:lvl3pPr marR="0" lvl="2" algn="l" rtl="0">
              <a:lnSpc>
                <a:spcPct val="90000"/>
              </a:lnSpc>
              <a:spcBef>
                <a:spcPts val="500"/>
              </a:spcBef>
              <a:spcAft>
                <a:spcPts val="0"/>
              </a:spcAft>
              <a:buClr>
                <a:schemeClr val="dk2"/>
              </a:buClr>
              <a:buSzPts val="2000"/>
              <a:buFont typeface="Arial"/>
              <a:buChar char="•"/>
              <a:defRPr sz="2000" b="0" i="0" u="none" strike="noStrike" cap="none">
                <a:solidFill>
                  <a:schemeClr val="dk2"/>
                </a:solidFill>
                <a:latin typeface="Libre Franklin"/>
                <a:ea typeface="Libre Franklin"/>
                <a:cs typeface="Libre Franklin"/>
                <a:sym typeface="Libre Franklin"/>
              </a:defRPr>
            </a:lvl3pPr>
            <a:lvl4pPr marR="0" lvl="3" algn="l" rtl="0">
              <a:lnSpc>
                <a:spcPct val="90000"/>
              </a:lnSpc>
              <a:spcBef>
                <a:spcPts val="500"/>
              </a:spcBef>
              <a:spcAft>
                <a:spcPts val="0"/>
              </a:spcAft>
              <a:buClr>
                <a:schemeClr val="dk2"/>
              </a:buClr>
              <a:buSzPts val="1800"/>
              <a:buFont typeface="Arial"/>
              <a:buChar char="•"/>
              <a:defRPr sz="1800" b="0" i="0" u="none" strike="noStrike" cap="none">
                <a:solidFill>
                  <a:schemeClr val="dk2"/>
                </a:solidFill>
                <a:latin typeface="Libre Franklin"/>
                <a:ea typeface="Libre Franklin"/>
                <a:cs typeface="Libre Franklin"/>
                <a:sym typeface="Libre Franklin"/>
              </a:defRPr>
            </a:lvl4pPr>
            <a:lvl5pPr marR="0" lvl="4" algn="l" rtl="0">
              <a:lnSpc>
                <a:spcPct val="90000"/>
              </a:lnSpc>
              <a:spcBef>
                <a:spcPts val="500"/>
              </a:spcBef>
              <a:spcAft>
                <a:spcPts val="0"/>
              </a:spcAft>
              <a:buClr>
                <a:schemeClr val="dk2"/>
              </a:buClr>
              <a:buSzPts val="1800"/>
              <a:buFont typeface="Arial"/>
              <a:buChar char="•"/>
              <a:defRPr sz="1800" b="0" i="0" u="none" strike="noStrike" cap="none">
                <a:solidFill>
                  <a:schemeClr val="dk2"/>
                </a:solidFill>
                <a:latin typeface="Libre Franklin"/>
                <a:ea typeface="Libre Franklin"/>
                <a:cs typeface="Libre Franklin"/>
                <a:sym typeface="Libre Franklin"/>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ibre Franklin"/>
                <a:ea typeface="Libre Franklin"/>
                <a:cs typeface="Libre Franklin"/>
                <a:sym typeface="Libre Franklin"/>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ibre Franklin"/>
                <a:ea typeface="Libre Franklin"/>
                <a:cs typeface="Libre Franklin"/>
                <a:sym typeface="Libre Franklin"/>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ibre Franklin"/>
                <a:ea typeface="Libre Franklin"/>
                <a:cs typeface="Libre Franklin"/>
                <a:sym typeface="Libre Franklin"/>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ibre Franklin"/>
                <a:ea typeface="Libre Franklin"/>
                <a:cs typeface="Libre Franklin"/>
                <a:sym typeface="Libre Franklin"/>
              </a:defRPr>
            </a:lvl9pPr>
          </a:lstStyle>
          <a:p>
            <a:endParaRPr/>
          </a:p>
        </p:txBody>
      </p:sp>
    </p:spTree>
    <p:extLst>
      <p:ext uri="{BB962C8B-B14F-4D97-AF65-F5344CB8AC3E}">
        <p14:creationId xmlns:p14="http://schemas.microsoft.com/office/powerpoint/2010/main" val="103557162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able Layout">
  <p:cSld name="Table Layout">
    <p:spTree>
      <p:nvGrpSpPr>
        <p:cNvPr id="1" name="Shape 81"/>
        <p:cNvGrpSpPr/>
        <p:nvPr/>
      </p:nvGrpSpPr>
      <p:grpSpPr>
        <a:xfrm>
          <a:off x="0" y="0"/>
          <a:ext cx="0" cy="0"/>
          <a:chOff x="0" y="0"/>
          <a:chExt cx="0" cy="0"/>
        </a:xfrm>
      </p:grpSpPr>
      <p:sp>
        <p:nvSpPr>
          <p:cNvPr id="84" name="Google Shape;84;p26"/>
          <p:cNvSpPr txBox="1">
            <a:spLocks noGrp="1"/>
          </p:cNvSpPr>
          <p:nvPr>
            <p:ph type="sldNum" idx="12"/>
          </p:nvPr>
        </p:nvSpPr>
        <p:spPr>
          <a:xfrm>
            <a:off x="5821279" y="6118484"/>
            <a:ext cx="549442"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
        <p:nvSpPr>
          <p:cNvPr id="85" name="Google Shape;85;p26"/>
          <p:cNvSpPr txBox="1">
            <a:spLocks noGrp="1"/>
          </p:cNvSpPr>
          <p:nvPr>
            <p:ph type="dt" idx="10"/>
          </p:nvPr>
        </p:nvSpPr>
        <p:spPr>
          <a:xfrm>
            <a:off x="8610600" y="6118484"/>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6" name="Google Shape;86;p26"/>
          <p:cNvSpPr txBox="1">
            <a:spLocks noGrp="1"/>
          </p:cNvSpPr>
          <p:nvPr>
            <p:ph type="ftr" idx="11"/>
          </p:nvPr>
        </p:nvSpPr>
        <p:spPr>
          <a:xfrm>
            <a:off x="838200" y="6118484"/>
            <a:ext cx="3398763"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7" name="Google Shape;87;p26"/>
          <p:cNvSpPr txBox="1">
            <a:spLocks noGrp="1"/>
          </p:cNvSpPr>
          <p:nvPr>
            <p:ph type="body" idx="1"/>
          </p:nvPr>
        </p:nvSpPr>
        <p:spPr>
          <a:xfrm>
            <a:off x="8683563" y="3359239"/>
            <a:ext cx="2596896" cy="2252574"/>
          </a:xfrm>
          <a:prstGeom prst="rect">
            <a:avLst/>
          </a:prstGeom>
          <a:noFill/>
          <a:ln>
            <a:noFill/>
          </a:ln>
        </p:spPr>
        <p:txBody>
          <a:bodyPr spcFirstLastPara="1" wrap="square" lIns="0" tIns="45700" rIns="0" bIns="45700" anchor="t" anchorCtr="0">
            <a:noAutofit/>
          </a:bodyPr>
          <a:lstStyle>
            <a:lvl1pPr marL="457200" lvl="0" indent="-228600" algn="l">
              <a:lnSpc>
                <a:spcPct val="90000"/>
              </a:lnSpc>
              <a:spcBef>
                <a:spcPts val="1000"/>
              </a:spcBef>
              <a:spcAft>
                <a:spcPts val="0"/>
              </a:spcAft>
              <a:buClr>
                <a:schemeClr val="lt2"/>
              </a:buClr>
              <a:buSzPts val="2300"/>
              <a:buNone/>
              <a:defRPr sz="2300" b="0" i="0">
                <a:solidFill>
                  <a:schemeClr val="lt2"/>
                </a:solidFill>
              </a:defRPr>
            </a:lvl1pPr>
            <a:lvl2pPr marL="914400" lvl="1" indent="-228600" algn="l">
              <a:lnSpc>
                <a:spcPct val="90000"/>
              </a:lnSpc>
              <a:spcBef>
                <a:spcPts val="500"/>
              </a:spcBef>
              <a:spcAft>
                <a:spcPts val="0"/>
              </a:spcAft>
              <a:buClr>
                <a:schemeClr val="dk2"/>
              </a:buClr>
              <a:buSzPts val="1800"/>
              <a:buNone/>
              <a:defRPr sz="1800" b="1" i="1"/>
            </a:lvl2pPr>
            <a:lvl3pPr marL="1371600" lvl="2" indent="-228600" algn="l">
              <a:lnSpc>
                <a:spcPct val="90000"/>
              </a:lnSpc>
              <a:spcBef>
                <a:spcPts val="500"/>
              </a:spcBef>
              <a:spcAft>
                <a:spcPts val="0"/>
              </a:spcAft>
              <a:buClr>
                <a:schemeClr val="dk2"/>
              </a:buClr>
              <a:buSzPts val="1800"/>
              <a:buNone/>
              <a:defRPr sz="1800" b="1" i="1"/>
            </a:lvl3pPr>
            <a:lvl4pPr marL="1828800" lvl="3" indent="-228600" algn="l">
              <a:lnSpc>
                <a:spcPct val="90000"/>
              </a:lnSpc>
              <a:spcBef>
                <a:spcPts val="500"/>
              </a:spcBef>
              <a:spcAft>
                <a:spcPts val="0"/>
              </a:spcAft>
              <a:buClr>
                <a:schemeClr val="dk2"/>
              </a:buClr>
              <a:buSzPts val="1800"/>
              <a:buNone/>
              <a:defRPr sz="1800" b="1" i="1"/>
            </a:lvl4pPr>
            <a:lvl5pPr marL="2286000" lvl="4" indent="-228600" algn="l">
              <a:lnSpc>
                <a:spcPct val="90000"/>
              </a:lnSpc>
              <a:spcBef>
                <a:spcPts val="500"/>
              </a:spcBef>
              <a:spcAft>
                <a:spcPts val="0"/>
              </a:spcAft>
              <a:buClr>
                <a:schemeClr val="dk2"/>
              </a:buClr>
              <a:buSzPts val="1800"/>
              <a:buNone/>
              <a:defRPr sz="1800" b="1" i="1"/>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8" name="Google Shape;88;p26"/>
          <p:cNvSpPr txBox="1">
            <a:spLocks noGrp="1"/>
          </p:cNvSpPr>
          <p:nvPr>
            <p:ph type="title"/>
          </p:nvPr>
        </p:nvSpPr>
        <p:spPr>
          <a:xfrm>
            <a:off x="8683562" y="1757774"/>
            <a:ext cx="2669859" cy="1325563"/>
          </a:xfrm>
          <a:prstGeom prst="rect">
            <a:avLst/>
          </a:prstGeom>
          <a:noFill/>
          <a:ln>
            <a:noFill/>
          </a:ln>
        </p:spPr>
        <p:txBody>
          <a:bodyPr spcFirstLastPara="1" wrap="square" lIns="0" tIns="45700" rIns="0" bIns="45700" anchor="ctr" anchorCtr="0">
            <a:normAutofit/>
          </a:bodyPr>
          <a:lstStyle>
            <a:lvl1pPr lvl="0" algn="l">
              <a:lnSpc>
                <a:spcPct val="90000"/>
              </a:lnSpc>
              <a:spcBef>
                <a:spcPts val="0"/>
              </a:spcBef>
              <a:spcAft>
                <a:spcPts val="0"/>
              </a:spcAft>
              <a:buClr>
                <a:schemeClr val="lt1"/>
              </a:buClr>
              <a:buSzPts val="5000"/>
              <a:buFont typeface="Gill Sans"/>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extLst>
      <p:ext uri="{BB962C8B-B14F-4D97-AF65-F5344CB8AC3E}">
        <p14:creationId xmlns:p14="http://schemas.microsoft.com/office/powerpoint/2010/main" val="281727171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Only">
  <p:cSld name="1_Title Only">
    <p:spTree>
      <p:nvGrpSpPr>
        <p:cNvPr id="1" name="Shape 120"/>
        <p:cNvGrpSpPr/>
        <p:nvPr/>
      </p:nvGrpSpPr>
      <p:grpSpPr>
        <a:xfrm>
          <a:off x="0" y="0"/>
          <a:ext cx="0" cy="0"/>
          <a:chOff x="0" y="0"/>
          <a:chExt cx="0" cy="0"/>
        </a:xfrm>
      </p:grpSpPr>
      <p:sp>
        <p:nvSpPr>
          <p:cNvPr id="123" name="Google Shape;123;p30"/>
          <p:cNvSpPr txBox="1">
            <a:spLocks noGrp="1"/>
          </p:cNvSpPr>
          <p:nvPr>
            <p:ph type="sldNum" idx="12"/>
          </p:nvPr>
        </p:nvSpPr>
        <p:spPr>
          <a:xfrm>
            <a:off x="5821279" y="6118484"/>
            <a:ext cx="549442"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
        <p:nvSpPr>
          <p:cNvPr id="124" name="Google Shape;124;p30"/>
          <p:cNvSpPr txBox="1">
            <a:spLocks noGrp="1"/>
          </p:cNvSpPr>
          <p:nvPr>
            <p:ph type="dt" idx="10"/>
          </p:nvPr>
        </p:nvSpPr>
        <p:spPr>
          <a:xfrm>
            <a:off x="8610600" y="6118484"/>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5" name="Google Shape;125;p30"/>
          <p:cNvSpPr txBox="1">
            <a:spLocks noGrp="1"/>
          </p:cNvSpPr>
          <p:nvPr>
            <p:ph type="ftr" idx="11"/>
          </p:nvPr>
        </p:nvSpPr>
        <p:spPr>
          <a:xfrm>
            <a:off x="838200" y="6118484"/>
            <a:ext cx="3398763"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8" name="Google Shape;128;p3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lt1"/>
              </a:buClr>
              <a:buSzPts val="5000"/>
              <a:buFont typeface="Gill Sans"/>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extLst>
      <p:ext uri="{BB962C8B-B14F-4D97-AF65-F5344CB8AC3E}">
        <p14:creationId xmlns:p14="http://schemas.microsoft.com/office/powerpoint/2010/main" val="265430446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ontent Slide">
  <p:cSld name="Content Slide">
    <p:spTree>
      <p:nvGrpSpPr>
        <p:cNvPr id="1" name="Shape 45"/>
        <p:cNvGrpSpPr/>
        <p:nvPr/>
      </p:nvGrpSpPr>
      <p:grpSpPr>
        <a:xfrm>
          <a:off x="0" y="0"/>
          <a:ext cx="0" cy="0"/>
          <a:chOff x="0" y="0"/>
          <a:chExt cx="0" cy="0"/>
        </a:xfrm>
      </p:grpSpPr>
      <p:sp>
        <p:nvSpPr>
          <p:cNvPr id="48" name="Google Shape;48;p23"/>
          <p:cNvSpPr txBox="1">
            <a:spLocks noGrp="1"/>
          </p:cNvSpPr>
          <p:nvPr>
            <p:ph type="title"/>
          </p:nvPr>
        </p:nvSpPr>
        <p:spPr>
          <a:xfrm>
            <a:off x="841248" y="1093460"/>
            <a:ext cx="5320386" cy="782638"/>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5000"/>
              <a:buFont typeface="Gill Sans"/>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9" name="Google Shape;49;p23"/>
          <p:cNvSpPr txBox="1">
            <a:spLocks noGrp="1"/>
          </p:cNvSpPr>
          <p:nvPr>
            <p:ph type="sldNum" idx="12"/>
          </p:nvPr>
        </p:nvSpPr>
        <p:spPr>
          <a:xfrm>
            <a:off x="5821279" y="6118484"/>
            <a:ext cx="549442"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
        <p:nvSpPr>
          <p:cNvPr id="50" name="Google Shape;50;p23"/>
          <p:cNvSpPr txBox="1">
            <a:spLocks noGrp="1"/>
          </p:cNvSpPr>
          <p:nvPr>
            <p:ph type="dt" idx="10"/>
          </p:nvPr>
        </p:nvSpPr>
        <p:spPr>
          <a:xfrm>
            <a:off x="8610600" y="6118484"/>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23"/>
          <p:cNvSpPr txBox="1">
            <a:spLocks noGrp="1"/>
          </p:cNvSpPr>
          <p:nvPr>
            <p:ph type="ftr" idx="11"/>
          </p:nvPr>
        </p:nvSpPr>
        <p:spPr>
          <a:xfrm>
            <a:off x="838200" y="6118484"/>
            <a:ext cx="3398763"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23"/>
          <p:cNvSpPr txBox="1">
            <a:spLocks noGrp="1"/>
          </p:cNvSpPr>
          <p:nvPr>
            <p:ph type="body" idx="1"/>
          </p:nvPr>
        </p:nvSpPr>
        <p:spPr>
          <a:xfrm>
            <a:off x="841248" y="2060240"/>
            <a:ext cx="5320386" cy="882524"/>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2"/>
              </a:buClr>
              <a:buSzPts val="2300"/>
              <a:buNone/>
              <a:defRPr sz="2300">
                <a:solidFill>
                  <a:schemeClr val="lt2"/>
                </a:solidFill>
              </a:defRPr>
            </a:lvl1pPr>
            <a:lvl2pPr marL="914400" lvl="1" indent="-342900" algn="l">
              <a:lnSpc>
                <a:spcPct val="90000"/>
              </a:lnSpc>
              <a:spcBef>
                <a:spcPts val="500"/>
              </a:spcBef>
              <a:spcAft>
                <a:spcPts val="0"/>
              </a:spcAft>
              <a:buClr>
                <a:schemeClr val="dk2"/>
              </a:buClr>
              <a:buSzPts val="1800"/>
              <a:buChar char="•"/>
              <a:defRPr sz="1800"/>
            </a:lvl2pPr>
            <a:lvl3pPr marL="1371600" lvl="2" indent="-342900" algn="l">
              <a:lnSpc>
                <a:spcPct val="90000"/>
              </a:lnSpc>
              <a:spcBef>
                <a:spcPts val="500"/>
              </a:spcBef>
              <a:spcAft>
                <a:spcPts val="0"/>
              </a:spcAft>
              <a:buClr>
                <a:schemeClr val="dk2"/>
              </a:buClr>
              <a:buSzPts val="1800"/>
              <a:buChar char="•"/>
              <a:defRPr sz="1800"/>
            </a:lvl3pPr>
            <a:lvl4pPr marL="1828800" lvl="3" indent="-342900" algn="l">
              <a:lnSpc>
                <a:spcPct val="90000"/>
              </a:lnSpc>
              <a:spcBef>
                <a:spcPts val="500"/>
              </a:spcBef>
              <a:spcAft>
                <a:spcPts val="0"/>
              </a:spcAft>
              <a:buClr>
                <a:schemeClr val="dk2"/>
              </a:buClr>
              <a:buSzPts val="1800"/>
              <a:buChar char="•"/>
              <a:defRPr sz="1800"/>
            </a:lvl4pPr>
            <a:lvl5pPr marL="2286000" lvl="4" indent="-342900" algn="l">
              <a:lnSpc>
                <a:spcPct val="90000"/>
              </a:lnSpc>
              <a:spcBef>
                <a:spcPts val="500"/>
              </a:spcBef>
              <a:spcAft>
                <a:spcPts val="0"/>
              </a:spcAft>
              <a:buClr>
                <a:schemeClr val="dk2"/>
              </a:buClr>
              <a:buSzPts val="1800"/>
              <a:buChar char="•"/>
              <a:defRPr sz="18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5" name="Google Shape;55;p23"/>
          <p:cNvSpPr txBox="1">
            <a:spLocks noGrp="1"/>
          </p:cNvSpPr>
          <p:nvPr>
            <p:ph type="body" idx="2"/>
          </p:nvPr>
        </p:nvSpPr>
        <p:spPr>
          <a:xfrm>
            <a:off x="6817897" y="1125545"/>
            <a:ext cx="4707842" cy="1849304"/>
          </a:xfrm>
          <a:prstGeom prst="rect">
            <a:avLst/>
          </a:prstGeom>
          <a:noFill/>
          <a:ln>
            <a:noFill/>
          </a:ln>
        </p:spPr>
        <p:txBody>
          <a:bodyPr spcFirstLastPara="1" wrap="square" lIns="91425" tIns="45700" rIns="91425" bIns="45700" anchor="t" anchorCtr="0">
            <a:normAutofit/>
          </a:bodyPr>
          <a:lstStyle>
            <a:lvl1pPr marL="457200" lvl="0" indent="-330200" algn="l">
              <a:lnSpc>
                <a:spcPct val="90000"/>
              </a:lnSpc>
              <a:spcBef>
                <a:spcPts val="600"/>
              </a:spcBef>
              <a:spcAft>
                <a:spcPts val="0"/>
              </a:spcAft>
              <a:buClr>
                <a:schemeClr val="lt2"/>
              </a:buClr>
              <a:buSzPts val="1600"/>
              <a:buFont typeface="Arial"/>
              <a:buChar char="•"/>
              <a:defRPr sz="1600" b="0" i="0">
                <a:solidFill>
                  <a:schemeClr val="lt1"/>
                </a:solidFill>
              </a:defRPr>
            </a:lvl1pPr>
            <a:lvl2pPr marL="914400" lvl="1" indent="-342900" algn="l">
              <a:lnSpc>
                <a:spcPct val="90000"/>
              </a:lnSpc>
              <a:spcBef>
                <a:spcPts val="500"/>
              </a:spcBef>
              <a:spcAft>
                <a:spcPts val="0"/>
              </a:spcAft>
              <a:buClr>
                <a:schemeClr val="dk2"/>
              </a:buClr>
              <a:buSzPts val="1800"/>
              <a:buChar char="•"/>
              <a:defRPr/>
            </a:lvl2pPr>
            <a:lvl3pPr marL="1371600" lvl="2" indent="-342900" algn="l">
              <a:lnSpc>
                <a:spcPct val="90000"/>
              </a:lnSpc>
              <a:spcBef>
                <a:spcPts val="500"/>
              </a:spcBef>
              <a:spcAft>
                <a:spcPts val="0"/>
              </a:spcAft>
              <a:buClr>
                <a:schemeClr val="dk2"/>
              </a:buClr>
              <a:buSzPts val="1800"/>
              <a:buChar char="•"/>
              <a:defRPr/>
            </a:lvl3pPr>
            <a:lvl4pPr marL="1828800" lvl="3" indent="-342900" algn="l">
              <a:lnSpc>
                <a:spcPct val="90000"/>
              </a:lnSpc>
              <a:spcBef>
                <a:spcPts val="500"/>
              </a:spcBef>
              <a:spcAft>
                <a:spcPts val="0"/>
              </a:spcAft>
              <a:buClr>
                <a:schemeClr val="dk2"/>
              </a:buClr>
              <a:buSzPts val="1800"/>
              <a:buChar char="•"/>
              <a:defRPr/>
            </a:lvl4pPr>
            <a:lvl5pPr marL="2286000" lvl="4" indent="-342900" algn="l">
              <a:lnSpc>
                <a:spcPct val="90000"/>
              </a:lnSpc>
              <a:spcBef>
                <a:spcPts val="500"/>
              </a:spcBef>
              <a:spcAft>
                <a:spcPts val="0"/>
              </a:spcAft>
              <a:buClr>
                <a:schemeClr val="dk2"/>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363707034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Media Layout">
  <p:cSld name="Media Layout">
    <p:spTree>
      <p:nvGrpSpPr>
        <p:cNvPr id="1" name="Shape 101"/>
        <p:cNvGrpSpPr/>
        <p:nvPr/>
      </p:nvGrpSpPr>
      <p:grpSpPr>
        <a:xfrm>
          <a:off x="0" y="0"/>
          <a:ext cx="0" cy="0"/>
          <a:chOff x="0" y="0"/>
          <a:chExt cx="0" cy="0"/>
        </a:xfrm>
      </p:grpSpPr>
      <p:sp>
        <p:nvSpPr>
          <p:cNvPr id="104" name="Google Shape;104;p28"/>
          <p:cNvSpPr txBox="1">
            <a:spLocks noGrp="1"/>
          </p:cNvSpPr>
          <p:nvPr>
            <p:ph type="sldNum" idx="12"/>
          </p:nvPr>
        </p:nvSpPr>
        <p:spPr>
          <a:xfrm>
            <a:off x="5821279" y="6118484"/>
            <a:ext cx="549442"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
        <p:nvSpPr>
          <p:cNvPr id="105" name="Google Shape;105;p28"/>
          <p:cNvSpPr txBox="1">
            <a:spLocks noGrp="1"/>
          </p:cNvSpPr>
          <p:nvPr>
            <p:ph type="dt" idx="10"/>
          </p:nvPr>
        </p:nvSpPr>
        <p:spPr>
          <a:xfrm>
            <a:off x="8610600" y="6118484"/>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6" name="Google Shape;106;p28"/>
          <p:cNvSpPr txBox="1">
            <a:spLocks noGrp="1"/>
          </p:cNvSpPr>
          <p:nvPr>
            <p:ph type="ftr" idx="11"/>
          </p:nvPr>
        </p:nvSpPr>
        <p:spPr>
          <a:xfrm>
            <a:off x="838200" y="6118484"/>
            <a:ext cx="3398763"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7" name="Google Shape;107;p28"/>
          <p:cNvSpPr txBox="1">
            <a:spLocks noGrp="1"/>
          </p:cNvSpPr>
          <p:nvPr>
            <p:ph type="title"/>
          </p:nvPr>
        </p:nvSpPr>
        <p:spPr>
          <a:xfrm>
            <a:off x="838200" y="268873"/>
            <a:ext cx="10515600" cy="1325563"/>
          </a:xfrm>
          <a:prstGeom prst="rect">
            <a:avLst/>
          </a:prstGeom>
          <a:noFill/>
          <a:ln>
            <a:noFill/>
          </a:ln>
        </p:spPr>
        <p:txBody>
          <a:bodyPr spcFirstLastPara="1" wrap="square" lIns="0" tIns="45700" rIns="0" bIns="45700" anchor="ctr" anchorCtr="0">
            <a:normAutofit/>
          </a:bodyPr>
          <a:lstStyle>
            <a:lvl1pPr lvl="0" algn="ctr">
              <a:lnSpc>
                <a:spcPct val="90000"/>
              </a:lnSpc>
              <a:spcBef>
                <a:spcPts val="0"/>
              </a:spcBef>
              <a:spcAft>
                <a:spcPts val="0"/>
              </a:spcAft>
              <a:buClr>
                <a:schemeClr val="lt1"/>
              </a:buClr>
              <a:buSzPts val="5000"/>
              <a:buFont typeface="Gill Sans"/>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9" name="Google Shape;109;p28"/>
          <p:cNvSpPr>
            <a:spLocks noGrp="1"/>
          </p:cNvSpPr>
          <p:nvPr>
            <p:ph type="media" idx="2"/>
          </p:nvPr>
        </p:nvSpPr>
        <p:spPr>
          <a:xfrm>
            <a:off x="1395984" y="1497770"/>
            <a:ext cx="9400032" cy="4215384"/>
          </a:xfrm>
          <a:prstGeom prst="rect">
            <a:avLst/>
          </a:prstGeom>
          <a:noFill/>
          <a:ln>
            <a:noFill/>
          </a:ln>
        </p:spPr>
        <p:txBody>
          <a:bodyPr spcFirstLastPara="1" wrap="square" lIns="91425" tIns="45700" rIns="91425" bIns="45700" anchor="ctr" anchorCtr="0">
            <a:normAutofit/>
          </a:bodyPr>
          <a:lstStyle>
            <a:lvl1pPr marR="0" lvl="0" algn="ctr" rtl="0">
              <a:lnSpc>
                <a:spcPct val="90000"/>
              </a:lnSpc>
              <a:spcBef>
                <a:spcPts val="1000"/>
              </a:spcBef>
              <a:spcAft>
                <a:spcPts val="0"/>
              </a:spcAft>
              <a:buClr>
                <a:schemeClr val="dk2"/>
              </a:buClr>
              <a:buSzPts val="1400"/>
              <a:buFont typeface="Arial"/>
              <a:buNone/>
              <a:defRPr sz="1400" b="0" i="0" u="none" strike="noStrike" cap="none">
                <a:solidFill>
                  <a:schemeClr val="dk2"/>
                </a:solidFill>
                <a:latin typeface="Libre Franklin"/>
                <a:ea typeface="Libre Franklin"/>
                <a:cs typeface="Libre Franklin"/>
                <a:sym typeface="Libre Franklin"/>
              </a:defRPr>
            </a:lvl1pPr>
            <a:lvl2pPr marR="0" lvl="1" algn="l" rtl="0">
              <a:lnSpc>
                <a:spcPct val="90000"/>
              </a:lnSpc>
              <a:spcBef>
                <a:spcPts val="500"/>
              </a:spcBef>
              <a:spcAft>
                <a:spcPts val="0"/>
              </a:spcAft>
              <a:buClr>
                <a:schemeClr val="dk2"/>
              </a:buClr>
              <a:buSzPts val="2400"/>
              <a:buFont typeface="Arial"/>
              <a:buChar char="•"/>
              <a:defRPr sz="2400" b="0" i="0" u="none" strike="noStrike" cap="none">
                <a:solidFill>
                  <a:schemeClr val="dk2"/>
                </a:solidFill>
                <a:latin typeface="Libre Franklin"/>
                <a:ea typeface="Libre Franklin"/>
                <a:cs typeface="Libre Franklin"/>
                <a:sym typeface="Libre Franklin"/>
              </a:defRPr>
            </a:lvl2pPr>
            <a:lvl3pPr marR="0" lvl="2" algn="l" rtl="0">
              <a:lnSpc>
                <a:spcPct val="90000"/>
              </a:lnSpc>
              <a:spcBef>
                <a:spcPts val="500"/>
              </a:spcBef>
              <a:spcAft>
                <a:spcPts val="0"/>
              </a:spcAft>
              <a:buClr>
                <a:schemeClr val="dk2"/>
              </a:buClr>
              <a:buSzPts val="2000"/>
              <a:buFont typeface="Arial"/>
              <a:buChar char="•"/>
              <a:defRPr sz="2000" b="0" i="0" u="none" strike="noStrike" cap="none">
                <a:solidFill>
                  <a:schemeClr val="dk2"/>
                </a:solidFill>
                <a:latin typeface="Libre Franklin"/>
                <a:ea typeface="Libre Franklin"/>
                <a:cs typeface="Libre Franklin"/>
                <a:sym typeface="Libre Franklin"/>
              </a:defRPr>
            </a:lvl3pPr>
            <a:lvl4pPr marR="0" lvl="3" algn="l" rtl="0">
              <a:lnSpc>
                <a:spcPct val="90000"/>
              </a:lnSpc>
              <a:spcBef>
                <a:spcPts val="500"/>
              </a:spcBef>
              <a:spcAft>
                <a:spcPts val="0"/>
              </a:spcAft>
              <a:buClr>
                <a:schemeClr val="dk2"/>
              </a:buClr>
              <a:buSzPts val="1800"/>
              <a:buFont typeface="Arial"/>
              <a:buChar char="•"/>
              <a:defRPr sz="1800" b="0" i="0" u="none" strike="noStrike" cap="none">
                <a:solidFill>
                  <a:schemeClr val="dk2"/>
                </a:solidFill>
                <a:latin typeface="Libre Franklin"/>
                <a:ea typeface="Libre Franklin"/>
                <a:cs typeface="Libre Franklin"/>
                <a:sym typeface="Libre Franklin"/>
              </a:defRPr>
            </a:lvl4pPr>
            <a:lvl5pPr marR="0" lvl="4" algn="l" rtl="0">
              <a:lnSpc>
                <a:spcPct val="90000"/>
              </a:lnSpc>
              <a:spcBef>
                <a:spcPts val="500"/>
              </a:spcBef>
              <a:spcAft>
                <a:spcPts val="0"/>
              </a:spcAft>
              <a:buClr>
                <a:schemeClr val="dk2"/>
              </a:buClr>
              <a:buSzPts val="1800"/>
              <a:buFont typeface="Arial"/>
              <a:buChar char="•"/>
              <a:defRPr sz="1800" b="0" i="0" u="none" strike="noStrike" cap="none">
                <a:solidFill>
                  <a:schemeClr val="dk2"/>
                </a:solidFill>
                <a:latin typeface="Libre Franklin"/>
                <a:ea typeface="Libre Franklin"/>
                <a:cs typeface="Libre Franklin"/>
                <a:sym typeface="Libre Franklin"/>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ibre Franklin"/>
                <a:ea typeface="Libre Franklin"/>
                <a:cs typeface="Libre Franklin"/>
                <a:sym typeface="Libre Franklin"/>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ibre Franklin"/>
                <a:ea typeface="Libre Franklin"/>
                <a:cs typeface="Libre Franklin"/>
                <a:sym typeface="Libre Franklin"/>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ibre Franklin"/>
                <a:ea typeface="Libre Franklin"/>
                <a:cs typeface="Libre Franklin"/>
                <a:sym typeface="Libre Franklin"/>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ibre Franklin"/>
                <a:ea typeface="Libre Franklin"/>
                <a:cs typeface="Libre Franklin"/>
                <a:sym typeface="Libre Franklin"/>
              </a:defRPr>
            </a:lvl9pPr>
          </a:lstStyle>
          <a:p>
            <a:endParaRPr/>
          </a:p>
        </p:txBody>
      </p:sp>
    </p:spTree>
    <p:extLst>
      <p:ext uri="{BB962C8B-B14F-4D97-AF65-F5344CB8AC3E}">
        <p14:creationId xmlns:p14="http://schemas.microsoft.com/office/powerpoint/2010/main" val="35677160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796027F-7875-4030-9381-8BD8C4F21935}" type="datetimeFigureOut">
              <a:rPr lang="en-US" smtClean="0"/>
              <a:t>4/7/2023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a:p>
        </p:txBody>
      </p:sp>
    </p:spTree>
    <p:extLst>
      <p:ext uri="{BB962C8B-B14F-4D97-AF65-F5344CB8AC3E}">
        <p14:creationId xmlns:p14="http://schemas.microsoft.com/office/powerpoint/2010/main" val="42709570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796027F-7875-4030-9381-8BD8C4F21935}" type="datetimeFigureOut">
              <a:rPr lang="en-US" smtClean="0"/>
              <a:t>4/7/2023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a:p>
        </p:txBody>
      </p:sp>
    </p:spTree>
    <p:extLst>
      <p:ext uri="{BB962C8B-B14F-4D97-AF65-F5344CB8AC3E}">
        <p14:creationId xmlns:p14="http://schemas.microsoft.com/office/powerpoint/2010/main" val="29268793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796027F-7875-4030-9381-8BD8C4F21935}" type="datetimeFigureOut">
              <a:rPr lang="en-US" smtClean="0"/>
              <a:t>4/7/2023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7F1E4F-1CFF-5643-939E-02111984F565}" type="slidenum">
              <a:rPr lang="en-US" smtClean="0"/>
              <a:t>‹#›</a:t>
            </a:fld>
            <a:endParaRPr lang="en-US"/>
          </a:p>
        </p:txBody>
      </p:sp>
    </p:spTree>
    <p:extLst>
      <p:ext uri="{BB962C8B-B14F-4D97-AF65-F5344CB8AC3E}">
        <p14:creationId xmlns:p14="http://schemas.microsoft.com/office/powerpoint/2010/main" val="27887477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7" name="Date Placeholder 2"/>
          <p:cNvSpPr>
            <a:spLocks noGrp="1"/>
          </p:cNvSpPr>
          <p:nvPr>
            <p:ph type="dt" sz="half" idx="10"/>
          </p:nvPr>
        </p:nvSpPr>
        <p:spPr/>
        <p:txBody>
          <a:bodyPr/>
          <a:lstStyle/>
          <a:p>
            <a:fld id="{4509A250-FF31-4206-8172-F9D3106AACB1}" type="datetimeFigureOut">
              <a:rPr lang="en-US" smtClean="0"/>
              <a:t>4/7/2023</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D57F1E4F-1CFF-5643-939E-02111984F565}" type="slidenum">
              <a:rPr lang="en-US" smtClean="0"/>
              <a:t>‹#›</a:t>
            </a:fld>
            <a:endParaRPr lang="en-US"/>
          </a:p>
        </p:txBody>
      </p:sp>
    </p:spTree>
    <p:extLst>
      <p:ext uri="{BB962C8B-B14F-4D97-AF65-F5344CB8AC3E}">
        <p14:creationId xmlns:p14="http://schemas.microsoft.com/office/powerpoint/2010/main" val="36486980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509A250-FF31-4206-8172-F9D3106AACB1}" type="datetimeFigureOut">
              <a:rPr lang="en-US" smtClean="0"/>
              <a:t>4/7/2023</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D57F1E4F-1CFF-5643-939E-02111984F565}" type="slidenum">
              <a:rPr lang="en-US" smtClean="0"/>
              <a:t>‹#›</a:t>
            </a:fld>
            <a:endParaRPr lang="en-US"/>
          </a:p>
        </p:txBody>
      </p:sp>
    </p:spTree>
    <p:extLst>
      <p:ext uri="{BB962C8B-B14F-4D97-AF65-F5344CB8AC3E}">
        <p14:creationId xmlns:p14="http://schemas.microsoft.com/office/powerpoint/2010/main" val="8048437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3401063" cy="1447800"/>
          </a:xfrm>
        </p:spPr>
        <p:txBody>
          <a:bodyPr anchor="b"/>
          <a:lstStyle>
            <a:lvl1pPr algn="l">
              <a:defRPr sz="2400" b="0"/>
            </a:lvl1pPr>
          </a:lstStyle>
          <a:p>
            <a:r>
              <a:rPr lang="en-US"/>
              <a:t>Click to edit Master title style</a:t>
            </a:r>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154955" y="3129280"/>
            <a:ext cx="3401062"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4509A250-FF31-4206-8172-F9D3106AACB1}" type="datetimeFigureOut">
              <a:rPr lang="en-US" smtClean="0"/>
              <a:t>4/7/2023</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D57F1E4F-1CFF-5643-939E-02111984F565}" type="slidenum">
              <a:rPr lang="en-US" smtClean="0"/>
              <a:t>‹#›</a:t>
            </a:fld>
            <a:endParaRPr lang="en-US"/>
          </a:p>
        </p:txBody>
      </p:sp>
    </p:spTree>
    <p:extLst>
      <p:ext uri="{BB962C8B-B14F-4D97-AF65-F5344CB8AC3E}">
        <p14:creationId xmlns:p14="http://schemas.microsoft.com/office/powerpoint/2010/main" val="21258416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smtClean="0"/>
              <a:t>4/7/2023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a:p>
        </p:txBody>
      </p:sp>
    </p:spTree>
    <p:extLst>
      <p:ext uri="{BB962C8B-B14F-4D97-AF65-F5344CB8AC3E}">
        <p14:creationId xmlns:p14="http://schemas.microsoft.com/office/powerpoint/2010/main" val="31355470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9">
            <a:extLst>
              <a:ext uri="{28A0092B-C50C-407E-A947-70E740481C1C}">
                <a14:useLocalDpi xmlns:a14="http://schemas.microsoft.com/office/drawing/2010/main" val="0"/>
              </a:ext>
            </a:extLst>
          </a:blip>
          <a:srcRect l="3644"/>
          <a:stretch/>
        </p:blipFill>
        <p:spPr>
          <a:xfrm>
            <a:off x="0" y="2669685"/>
            <a:ext cx="4035669" cy="4188315"/>
          </a:xfrm>
          <a:prstGeom prst="rect">
            <a:avLst/>
          </a:prstGeom>
        </p:spPr>
      </p:pic>
      <p:pic>
        <p:nvPicPr>
          <p:cNvPr id="7" name="Picture 6"/>
          <p:cNvPicPr>
            <a:picLocks noChangeAspect="1"/>
          </p:cNvPicPr>
          <p:nvPr/>
        </p:nvPicPr>
        <p:blipFill rotWithShape="1">
          <a:blip r:embed="rId3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3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32">
            <a:extLst>
              <a:ext uri="{28A0092B-C50C-407E-A947-70E740481C1C}">
                <a14:useLocalDpi xmlns:a14="http://schemas.microsoft.com/office/drawing/2010/main" val="0"/>
              </a:ext>
            </a:extLst>
          </a:blip>
          <a:srcRect b="23320"/>
          <a:stretch/>
        </p:blipFill>
        <p:spPr>
          <a:xfrm>
            <a:off x="8609012"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AAD347D-5ACD-4C99-B74B-A9C85AD731AF}" type="datetimeFigureOut">
              <a:rPr lang="en-US" smtClean="0"/>
              <a:t>4/7/2023</a:t>
            </a:fld>
            <a:endParaRPr lang="en-US"/>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02111984F565}" type="slidenum">
              <a:rPr lang="en-US" smtClean="0"/>
              <a:t>‹#›</a:t>
            </a:fld>
            <a:endParaRPr lang="en-US"/>
          </a:p>
        </p:txBody>
      </p:sp>
    </p:spTree>
    <p:extLst>
      <p:ext uri="{BB962C8B-B14F-4D97-AF65-F5344CB8AC3E}">
        <p14:creationId xmlns:p14="http://schemas.microsoft.com/office/powerpoint/2010/main" val="2407442254"/>
      </p:ext>
    </p:extLst>
  </p:cSld>
  <p:clrMap bg1="dk1" tx1="lt1" bg2="dk2" tx2="lt2" accent1="accent1" accent2="accent2" accent3="accent3" accent4="accent4" accent5="accent5" accent6="accent6" hlink="hlink" folHlink="folHlink"/>
  <p:sldLayoutIdLst>
    <p:sldLayoutId id="2147484032" r:id="rId1"/>
    <p:sldLayoutId id="2147484033" r:id="rId2"/>
    <p:sldLayoutId id="2147484034" r:id="rId3"/>
    <p:sldLayoutId id="2147484035" r:id="rId4"/>
    <p:sldLayoutId id="2147484036" r:id="rId5"/>
    <p:sldLayoutId id="2147484037" r:id="rId6"/>
    <p:sldLayoutId id="2147484038" r:id="rId7"/>
    <p:sldLayoutId id="2147484039" r:id="rId8"/>
    <p:sldLayoutId id="2147484040" r:id="rId9"/>
    <p:sldLayoutId id="2147484041" r:id="rId10"/>
    <p:sldLayoutId id="2147484042" r:id="rId11"/>
    <p:sldLayoutId id="2147484043" r:id="rId12"/>
    <p:sldLayoutId id="2147484044" r:id="rId13"/>
    <p:sldLayoutId id="2147484045" r:id="rId14"/>
    <p:sldLayoutId id="2147484046" r:id="rId15"/>
    <p:sldLayoutId id="2147484047" r:id="rId16"/>
    <p:sldLayoutId id="2147484048" r:id="rId17"/>
    <p:sldLayoutId id="2147484049" r:id="rId18"/>
    <p:sldLayoutId id="2147484050" r:id="rId19"/>
    <p:sldLayoutId id="2147484051" r:id="rId20"/>
    <p:sldLayoutId id="2147484052" r:id="rId21"/>
    <p:sldLayoutId id="2147484053" r:id="rId22"/>
    <p:sldLayoutId id="2147484054" r:id="rId23"/>
    <p:sldLayoutId id="2147484055" r:id="rId24"/>
    <p:sldLayoutId id="2147484056" r:id="rId25"/>
    <p:sldLayoutId id="2147484057" r:id="rId26"/>
    <p:sldLayoutId id="2147484058" r:id="rId2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8.xml"/><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jpeg"/><Relationship Id="rId7"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2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1.xml"/><Relationship Id="rId1" Type="http://schemas.openxmlformats.org/officeDocument/2006/relationships/slideLayout" Target="../slideLayouts/slideLayout21.xml"/><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2.xml"/><Relationship Id="rId1" Type="http://schemas.openxmlformats.org/officeDocument/2006/relationships/slideLayout" Target="../slideLayouts/slideLayout21.xml"/><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3.xml"/><Relationship Id="rId1" Type="http://schemas.openxmlformats.org/officeDocument/2006/relationships/slideLayout" Target="../slideLayouts/slideLayout22.xml"/><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4.xml"/><Relationship Id="rId1" Type="http://schemas.openxmlformats.org/officeDocument/2006/relationships/slideLayout" Target="../slideLayouts/slideLayout23.xml"/><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2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9.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jpeg"/><Relationship Id="rId1" Type="http://schemas.openxmlformats.org/officeDocument/2006/relationships/slideLayout" Target="../slideLayouts/slideLayout24.xml"/></Relationships>
</file>

<file path=ppt/slides/_rels/slide2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6.xml"/><Relationship Id="rId1" Type="http://schemas.openxmlformats.org/officeDocument/2006/relationships/slideLayout" Target="../slideLayouts/slideLayout26.xml"/><Relationship Id="rId4" Type="http://schemas.openxmlformats.org/officeDocument/2006/relationships/image" Target="../media/image29.png"/></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26.xml"/></Relationships>
</file>

<file path=ppt/slides/_rels/slide27.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1.jpeg"/><Relationship Id="rId7"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27.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28.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1.jpeg"/><Relationship Id="rId7"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27.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29.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1.jpeg"/><Relationship Id="rId7"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27.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19.xml"/><Relationship Id="rId4" Type="http://schemas.openxmlformats.org/officeDocument/2006/relationships/image" Target="../media/image9.jpeg"/></Relationships>
</file>

<file path=ppt/slides/_rels/slide30.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1.jpeg"/><Relationship Id="rId7"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27.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31.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1.jpeg"/><Relationship Id="rId7" Type="http://schemas.openxmlformats.org/officeDocument/2006/relationships/image" Target="../media/image38.png"/><Relationship Id="rId2" Type="http://schemas.openxmlformats.org/officeDocument/2006/relationships/notesSlide" Target="../notesSlides/notesSlide22.xml"/><Relationship Id="rId1" Type="http://schemas.openxmlformats.org/officeDocument/2006/relationships/slideLayout" Target="../slideLayouts/slideLayout27.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 Id="rId9" Type="http://schemas.openxmlformats.org/officeDocument/2006/relationships/image" Target="../media/image40.png"/></Relationships>
</file>

<file path=ppt/slides/_rels/slide32.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1.jpeg"/><Relationship Id="rId7" Type="http://schemas.openxmlformats.org/officeDocument/2006/relationships/image" Target="../media/image19.png"/><Relationship Id="rId2" Type="http://schemas.openxmlformats.org/officeDocument/2006/relationships/notesSlide" Target="../notesSlides/notesSlide23.xml"/><Relationship Id="rId1" Type="http://schemas.openxmlformats.org/officeDocument/2006/relationships/slideLayout" Target="../slideLayouts/slideLayout27.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33.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1.jpeg"/><Relationship Id="rId7" Type="http://schemas.openxmlformats.org/officeDocument/2006/relationships/image" Target="../media/image38.png"/><Relationship Id="rId2" Type="http://schemas.openxmlformats.org/officeDocument/2006/relationships/notesSlide" Target="../notesSlides/notesSlide24.xml"/><Relationship Id="rId1" Type="http://schemas.openxmlformats.org/officeDocument/2006/relationships/slideLayout" Target="../slideLayouts/slideLayout27.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3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5.xml"/><Relationship Id="rId1" Type="http://schemas.openxmlformats.org/officeDocument/2006/relationships/slideLayout" Target="../slideLayouts/slideLayout27.xml"/><Relationship Id="rId4" Type="http://schemas.openxmlformats.org/officeDocument/2006/relationships/image" Target="../media/image44.png"/></Relationships>
</file>

<file path=ppt/slides/_rels/slide35.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1.jpeg"/><Relationship Id="rId7" Type="http://schemas.openxmlformats.org/officeDocument/2006/relationships/image" Target="../media/image19.png"/><Relationship Id="rId2" Type="http://schemas.openxmlformats.org/officeDocument/2006/relationships/notesSlide" Target="../notesSlides/notesSlide26.xml"/><Relationship Id="rId1" Type="http://schemas.openxmlformats.org/officeDocument/2006/relationships/slideLayout" Target="../slideLayouts/slideLayout27.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36.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1.jpeg"/><Relationship Id="rId7" Type="http://schemas.openxmlformats.org/officeDocument/2006/relationships/image" Target="../media/image19.png"/><Relationship Id="rId2" Type="http://schemas.openxmlformats.org/officeDocument/2006/relationships/notesSlide" Target="../notesSlides/notesSlide27.xml"/><Relationship Id="rId1" Type="http://schemas.openxmlformats.org/officeDocument/2006/relationships/slideLayout" Target="../slideLayouts/slideLayout27.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37.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1.jpeg"/><Relationship Id="rId7" Type="http://schemas.openxmlformats.org/officeDocument/2006/relationships/image" Target="../media/image38.png"/><Relationship Id="rId2" Type="http://schemas.openxmlformats.org/officeDocument/2006/relationships/notesSlide" Target="../notesSlides/notesSlide28.xml"/><Relationship Id="rId1" Type="http://schemas.openxmlformats.org/officeDocument/2006/relationships/slideLayout" Target="../slideLayouts/slideLayout27.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3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9.xml"/><Relationship Id="rId1" Type="http://schemas.openxmlformats.org/officeDocument/2006/relationships/slideLayout" Target="../slideLayouts/slideLayout25.xml"/></Relationships>
</file>

<file path=ppt/slides/_rels/slide39.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1.jpeg"/><Relationship Id="rId7" Type="http://schemas.openxmlformats.org/officeDocument/2006/relationships/image" Target="../media/image38.png"/><Relationship Id="rId2" Type="http://schemas.openxmlformats.org/officeDocument/2006/relationships/notesSlide" Target="../notesSlides/notesSlide30.xml"/><Relationship Id="rId1" Type="http://schemas.openxmlformats.org/officeDocument/2006/relationships/slideLayout" Target="../slideLayouts/slideLayout25.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0.xml"/></Relationships>
</file>

<file path=ppt/slides/_rels/slide40.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1.jpeg"/><Relationship Id="rId7" Type="http://schemas.openxmlformats.org/officeDocument/2006/relationships/image" Target="../media/image19.png"/><Relationship Id="rId2" Type="http://schemas.openxmlformats.org/officeDocument/2006/relationships/notesSlide" Target="../notesSlides/notesSlide31.xml"/><Relationship Id="rId1" Type="http://schemas.openxmlformats.org/officeDocument/2006/relationships/slideLayout" Target="../slideLayouts/slideLayout25.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41.xml.rels><?xml version="1.0" encoding="UTF-8" standalone="yes"?>
<Relationships xmlns="http://schemas.openxmlformats.org/package/2006/relationships"><Relationship Id="rId8" Type="http://schemas.openxmlformats.org/officeDocument/2006/relationships/image" Target="../media/image51.png"/><Relationship Id="rId13" Type="http://schemas.openxmlformats.org/officeDocument/2006/relationships/customXml" Target="../ink/ink3.xml"/><Relationship Id="rId18" Type="http://schemas.openxmlformats.org/officeDocument/2006/relationships/image" Target="../media/image56.png"/><Relationship Id="rId3" Type="http://schemas.openxmlformats.org/officeDocument/2006/relationships/image" Target="../media/image1.jpeg"/><Relationship Id="rId21" Type="http://schemas.openxmlformats.org/officeDocument/2006/relationships/customXml" Target="../ink/ink7.xml"/><Relationship Id="rId7" Type="http://schemas.openxmlformats.org/officeDocument/2006/relationships/image" Target="../media/image19.png"/><Relationship Id="rId12" Type="http://schemas.openxmlformats.org/officeDocument/2006/relationships/image" Target="../media/image53.png"/><Relationship Id="rId17" Type="http://schemas.openxmlformats.org/officeDocument/2006/relationships/customXml" Target="../ink/ink5.xml"/><Relationship Id="rId2" Type="http://schemas.openxmlformats.org/officeDocument/2006/relationships/notesSlide" Target="../notesSlides/notesSlide32.xml"/><Relationship Id="rId16" Type="http://schemas.openxmlformats.org/officeDocument/2006/relationships/image" Target="../media/image55.png"/><Relationship Id="rId20" Type="http://schemas.openxmlformats.org/officeDocument/2006/relationships/image" Target="../media/image57.png"/><Relationship Id="rId1" Type="http://schemas.openxmlformats.org/officeDocument/2006/relationships/slideLayout" Target="../slideLayouts/slideLayout7.xml"/><Relationship Id="rId6" Type="http://schemas.openxmlformats.org/officeDocument/2006/relationships/image" Target="../media/image18.png"/><Relationship Id="rId11" Type="http://schemas.openxmlformats.org/officeDocument/2006/relationships/customXml" Target="../ink/ink2.xml"/><Relationship Id="rId5" Type="http://schemas.openxmlformats.org/officeDocument/2006/relationships/image" Target="../media/image17.png"/><Relationship Id="rId15" Type="http://schemas.openxmlformats.org/officeDocument/2006/relationships/customXml" Target="../ink/ink4.xml"/><Relationship Id="rId10" Type="http://schemas.openxmlformats.org/officeDocument/2006/relationships/image" Target="../media/image52.png"/><Relationship Id="rId19" Type="http://schemas.openxmlformats.org/officeDocument/2006/relationships/customXml" Target="../ink/ink6.xml"/><Relationship Id="rId4" Type="http://schemas.openxmlformats.org/officeDocument/2006/relationships/image" Target="../media/image16.png"/><Relationship Id="rId9" Type="http://schemas.openxmlformats.org/officeDocument/2006/relationships/customXml" Target="../ink/ink1.xml"/><Relationship Id="rId14" Type="http://schemas.openxmlformats.org/officeDocument/2006/relationships/image" Target="../media/image54.png"/><Relationship Id="rId22" Type="http://schemas.openxmlformats.org/officeDocument/2006/relationships/image" Target="../media/image58.png"/></Relationships>
</file>

<file path=ppt/slides/_rels/slide42.xml.rels><?xml version="1.0" encoding="UTF-8" standalone="yes"?>
<Relationships xmlns="http://schemas.openxmlformats.org/package/2006/relationships"><Relationship Id="rId8" Type="http://schemas.openxmlformats.org/officeDocument/2006/relationships/image" Target="../media/image59.png"/><Relationship Id="rId13" Type="http://schemas.openxmlformats.org/officeDocument/2006/relationships/customXml" Target="../ink/ink10.xml"/><Relationship Id="rId18" Type="http://schemas.openxmlformats.org/officeDocument/2006/relationships/customXml" Target="../ink/ink14.xml"/><Relationship Id="rId26" Type="http://schemas.openxmlformats.org/officeDocument/2006/relationships/image" Target="../media/image64.png"/><Relationship Id="rId3" Type="http://schemas.openxmlformats.org/officeDocument/2006/relationships/image" Target="../media/image1.jpeg"/><Relationship Id="rId21" Type="http://schemas.openxmlformats.org/officeDocument/2006/relationships/image" Target="../media/image62.png"/><Relationship Id="rId7" Type="http://schemas.openxmlformats.org/officeDocument/2006/relationships/image" Target="../media/image38.png"/><Relationship Id="rId12" Type="http://schemas.openxmlformats.org/officeDocument/2006/relationships/image" Target="../media/image57.png"/><Relationship Id="rId17" Type="http://schemas.openxmlformats.org/officeDocument/2006/relationships/image" Target="../media/image61.png"/><Relationship Id="rId25" Type="http://schemas.openxmlformats.org/officeDocument/2006/relationships/customXml" Target="../ink/ink19.xml"/><Relationship Id="rId2" Type="http://schemas.openxmlformats.org/officeDocument/2006/relationships/notesSlide" Target="../notesSlides/notesSlide33.xml"/><Relationship Id="rId16" Type="http://schemas.openxmlformats.org/officeDocument/2006/relationships/customXml" Target="../ink/ink13.xml"/><Relationship Id="rId20" Type="http://schemas.openxmlformats.org/officeDocument/2006/relationships/customXml" Target="../ink/ink16.xml"/><Relationship Id="rId1" Type="http://schemas.openxmlformats.org/officeDocument/2006/relationships/slideLayout" Target="../slideLayouts/slideLayout25.xml"/><Relationship Id="rId6" Type="http://schemas.openxmlformats.org/officeDocument/2006/relationships/image" Target="../media/image37.png"/><Relationship Id="rId11" Type="http://schemas.openxmlformats.org/officeDocument/2006/relationships/customXml" Target="../ink/ink9.xml"/><Relationship Id="rId24" Type="http://schemas.openxmlformats.org/officeDocument/2006/relationships/image" Target="../media/image63.png"/><Relationship Id="rId5" Type="http://schemas.openxmlformats.org/officeDocument/2006/relationships/image" Target="../media/image36.png"/><Relationship Id="rId15" Type="http://schemas.openxmlformats.org/officeDocument/2006/relationships/customXml" Target="../ink/ink12.xml"/><Relationship Id="rId23" Type="http://schemas.openxmlformats.org/officeDocument/2006/relationships/customXml" Target="../ink/ink18.xml"/><Relationship Id="rId10" Type="http://schemas.openxmlformats.org/officeDocument/2006/relationships/image" Target="../media/image60.png"/><Relationship Id="rId19" Type="http://schemas.openxmlformats.org/officeDocument/2006/relationships/customXml" Target="../ink/ink15.xml"/><Relationship Id="rId4" Type="http://schemas.openxmlformats.org/officeDocument/2006/relationships/image" Target="../media/image35.png"/><Relationship Id="rId9" Type="http://schemas.openxmlformats.org/officeDocument/2006/relationships/customXml" Target="../ink/ink8.xml"/><Relationship Id="rId14" Type="http://schemas.openxmlformats.org/officeDocument/2006/relationships/customXml" Target="../ink/ink11.xml"/><Relationship Id="rId22" Type="http://schemas.openxmlformats.org/officeDocument/2006/relationships/customXml" Target="../ink/ink17.xml"/></Relationships>
</file>

<file path=ppt/slides/_rels/slide4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4.xml"/><Relationship Id="rId1" Type="http://schemas.openxmlformats.org/officeDocument/2006/relationships/slideLayout" Target="../slideLayouts/slideLayout25.xml"/></Relationships>
</file>

<file path=ppt/slides/_rels/slide46.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5.xml"/><Relationship Id="rId1" Type="http://schemas.openxmlformats.org/officeDocument/2006/relationships/slideLayout" Target="../slideLayouts/slideLayout25.xml"/></Relationships>
</file>

<file path=ppt/slides/_rels/slide4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6.xml"/><Relationship Id="rId1" Type="http://schemas.openxmlformats.org/officeDocument/2006/relationships/slideLayout" Target="../slideLayouts/slideLayout25.xml"/></Relationships>
</file>

<file path=ppt/slides/_rels/slide4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7.xml"/><Relationship Id="rId1" Type="http://schemas.openxmlformats.org/officeDocument/2006/relationships/slideLayout" Target="../slideLayouts/slideLayout25.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19.xml"/></Relationships>
</file>

<file path=ppt/slides/_rels/slide5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8.xml"/><Relationship Id="rId1" Type="http://schemas.openxmlformats.org/officeDocument/2006/relationships/slideLayout" Target="../slideLayouts/slideLayout25.xml"/><Relationship Id="rId4" Type="http://schemas.openxmlformats.org/officeDocument/2006/relationships/image" Target="../media/image71.jpeg"/></Relationships>
</file>

<file path=ppt/slides/_rels/slide5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9.xml"/><Relationship Id="rId1" Type="http://schemas.openxmlformats.org/officeDocument/2006/relationships/slideLayout" Target="../slideLayouts/slideLayout25.xml"/><Relationship Id="rId4" Type="http://schemas.openxmlformats.org/officeDocument/2006/relationships/image" Target="../media/image72.jpeg"/></Relationships>
</file>

<file path=ppt/slides/_rels/slide5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0.xml"/><Relationship Id="rId1" Type="http://schemas.openxmlformats.org/officeDocument/2006/relationships/slideLayout" Target="../slideLayouts/slideLayout27.xml"/></Relationships>
</file>

<file path=ppt/slides/_rels/slide5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41.xml"/><Relationship Id="rId1" Type="http://schemas.openxmlformats.org/officeDocument/2006/relationships/slideLayout" Target="../slideLayouts/slideLayout25.xml"/></Relationships>
</file>

<file path=ppt/slides/_rels/slide5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2.xml"/><Relationship Id="rId1" Type="http://schemas.openxmlformats.org/officeDocument/2006/relationships/slideLayout" Target="../slideLayouts/slideLayout25.xml"/><Relationship Id="rId5" Type="http://schemas.openxmlformats.org/officeDocument/2006/relationships/image" Target="../media/image76.png"/><Relationship Id="rId4" Type="http://schemas.openxmlformats.org/officeDocument/2006/relationships/image" Target="../media/image75.png"/></Relationships>
</file>

<file path=ppt/slides/_rels/slide5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3.xml"/><Relationship Id="rId1" Type="http://schemas.openxmlformats.org/officeDocument/2006/relationships/slideLayout" Target="../slideLayouts/slideLayout25.xml"/><Relationship Id="rId4" Type="http://schemas.openxmlformats.org/officeDocument/2006/relationships/image" Target="../media/image77.png"/></Relationships>
</file>

<file path=ppt/slides/_rels/slide56.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44.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21.xml"/><Relationship Id="rId4" Type="http://schemas.openxmlformats.org/officeDocument/2006/relationships/image" Target="../media/image12.jpeg"/></Relationships>
</file>

<file path=ppt/slides/_rels/slide60.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45.xml"/><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2" Type="http://schemas.openxmlformats.org/officeDocument/2006/relationships/image" Target="../media/image84.jpeg"/><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4.xml"/><Relationship Id="rId5" Type="http://schemas.openxmlformats.org/officeDocument/2006/relationships/image" Target="../media/image5.png"/><Relationship Id="rId4" Type="http://schemas.openxmlformats.org/officeDocument/2006/relationships/image" Target="../media/image4.png"/></Relationships>
</file>

<file path=ppt/slides/_rels/slide6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46.xml"/><Relationship Id="rId1" Type="http://schemas.openxmlformats.org/officeDocument/2006/relationships/slideLayout" Target="../slideLayouts/slideLayout25.xml"/></Relationships>
</file>

<file path=ppt/slides/_rels/slide65.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47.xml"/><Relationship Id="rId1" Type="http://schemas.openxmlformats.org/officeDocument/2006/relationships/slideLayout" Target="../slideLayouts/slideLayout25.xml"/></Relationships>
</file>

<file path=ppt/slides/_rels/slide66.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48.xml"/><Relationship Id="rId1" Type="http://schemas.openxmlformats.org/officeDocument/2006/relationships/slideLayout" Target="../slideLayouts/slideLayout25.xml"/></Relationships>
</file>

<file path=ppt/slides/_rels/slide67.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49.xml"/><Relationship Id="rId1" Type="http://schemas.openxmlformats.org/officeDocument/2006/relationships/slideLayout" Target="../slideLayouts/slideLayout25.xml"/></Relationships>
</file>

<file path=ppt/slides/_rels/slide68.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50.xml"/><Relationship Id="rId1" Type="http://schemas.openxmlformats.org/officeDocument/2006/relationships/slideLayout" Target="../slideLayouts/slideLayout25.xml"/></Relationships>
</file>

<file path=ppt/slides/_rels/slide69.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notesSlide" Target="../notesSlides/notesSlide51.xml"/><Relationship Id="rId1" Type="http://schemas.openxmlformats.org/officeDocument/2006/relationships/slideLayout" Target="../slideLayouts/slideLayout25.xml"/><Relationship Id="rId4" Type="http://schemas.openxmlformats.org/officeDocument/2006/relationships/image" Target="../media/image91.jpeg"/></Relationships>
</file>

<file path=ppt/slides/_rels/slide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7.xml"/><Relationship Id="rId1" Type="http://schemas.openxmlformats.org/officeDocument/2006/relationships/slideLayout" Target="../slideLayouts/slideLayout21.xml"/></Relationships>
</file>

<file path=ppt/slides/_rels/slide70.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notesSlide" Target="../notesSlides/notesSlide52.xml"/><Relationship Id="rId1" Type="http://schemas.openxmlformats.org/officeDocument/2006/relationships/slideLayout" Target="../slideLayouts/slideLayout25.xml"/><Relationship Id="rId5" Type="http://schemas.openxmlformats.org/officeDocument/2006/relationships/hyperlink" Target="https://creativecommons.org/licenses/by-sa/3.0/" TargetMode="External"/><Relationship Id="rId4" Type="http://schemas.openxmlformats.org/officeDocument/2006/relationships/hyperlink" Target="http://www.thebluediamondgallery.com/wooden-tile/t/thank-you.html"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1.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2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4" name="Google Shape;224;p1"/>
          <p:cNvSpPr txBox="1">
            <a:spLocks noGrp="1"/>
          </p:cNvSpPr>
          <p:nvPr>
            <p:ph type="body" idx="1"/>
          </p:nvPr>
        </p:nvSpPr>
        <p:spPr>
          <a:xfrm>
            <a:off x="2408921" y="1323613"/>
            <a:ext cx="5346422" cy="63082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lt1"/>
              </a:buClr>
              <a:buSzPts val="4000"/>
              <a:buFont typeface="Times New Roman"/>
              <a:buNone/>
            </a:pPr>
            <a:r>
              <a:rPr lang="en-US" sz="3200"/>
              <a:t>Group A: Bronx</a:t>
            </a:r>
            <a:endParaRPr sz="3200"/>
          </a:p>
        </p:txBody>
      </p:sp>
      <p:sp>
        <p:nvSpPr>
          <p:cNvPr id="223" name="Google Shape;223;p1"/>
          <p:cNvSpPr txBox="1">
            <a:spLocks noGrp="1"/>
          </p:cNvSpPr>
          <p:nvPr>
            <p:ph type="body" idx="2"/>
          </p:nvPr>
        </p:nvSpPr>
        <p:spPr>
          <a:xfrm>
            <a:off x="2671876" y="140677"/>
            <a:ext cx="6848248" cy="63082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lt1"/>
              </a:buClr>
              <a:buSzPts val="4000"/>
              <a:buFont typeface="Times New Roman"/>
              <a:buNone/>
            </a:pPr>
            <a:r>
              <a:rPr lang="en-US" sz="7100">
                <a:solidFill>
                  <a:srgbClr val="00FFFF"/>
                </a:solidFill>
              </a:rPr>
              <a:t>Sunday Loki</a:t>
            </a:r>
            <a:endParaRPr sz="7100">
              <a:solidFill>
                <a:srgbClr val="00FFFF"/>
              </a:solidFill>
            </a:endParaRPr>
          </a:p>
        </p:txBody>
      </p:sp>
      <p:pic>
        <p:nvPicPr>
          <p:cNvPr id="7" name="Picture 6" descr="A yellow sign on a building&#10;&#10;Description automatically generated with medium confidence">
            <a:extLst>
              <a:ext uri="{FF2B5EF4-FFF2-40B4-BE49-F238E27FC236}">
                <a16:creationId xmlns:a16="http://schemas.microsoft.com/office/drawing/2014/main" id="{CAC28A54-4EB1-56B7-D229-E2D7D11BCE1B}"/>
              </a:ext>
            </a:extLst>
          </p:cNvPr>
          <p:cNvPicPr>
            <a:picLocks noChangeAspect="1"/>
          </p:cNvPicPr>
          <p:nvPr/>
        </p:nvPicPr>
        <p:blipFill>
          <a:blip r:embed="rId3"/>
          <a:stretch>
            <a:fillRect/>
          </a:stretch>
        </p:blipFill>
        <p:spPr>
          <a:xfrm>
            <a:off x="7585204" y="3404381"/>
            <a:ext cx="4591264" cy="3453619"/>
          </a:xfrm>
          <a:prstGeom prst="rect">
            <a:avLst/>
          </a:prstGeom>
        </p:spPr>
      </p:pic>
      <p:pic>
        <p:nvPicPr>
          <p:cNvPr id="9" name="Picture 8" descr="A picture containing person, wearing, tan&#10;&#10;Description automatically generated">
            <a:extLst>
              <a:ext uri="{FF2B5EF4-FFF2-40B4-BE49-F238E27FC236}">
                <a16:creationId xmlns:a16="http://schemas.microsoft.com/office/drawing/2014/main" id="{A2F188D3-55E1-5A3A-6232-948BF3B626DB}"/>
              </a:ext>
            </a:extLst>
          </p:cNvPr>
          <p:cNvPicPr>
            <a:picLocks noChangeAspect="1"/>
          </p:cNvPicPr>
          <p:nvPr/>
        </p:nvPicPr>
        <p:blipFill>
          <a:blip r:embed="rId4"/>
          <a:stretch>
            <a:fillRect/>
          </a:stretch>
        </p:blipFill>
        <p:spPr>
          <a:xfrm>
            <a:off x="0" y="0"/>
            <a:ext cx="3082540" cy="3453619"/>
          </a:xfrm>
          <a:prstGeom prst="rect">
            <a:avLst/>
          </a:prstGeom>
        </p:spPr>
      </p:pic>
      <p:sp>
        <p:nvSpPr>
          <p:cNvPr id="10" name="TextBox 9">
            <a:extLst>
              <a:ext uri="{FF2B5EF4-FFF2-40B4-BE49-F238E27FC236}">
                <a16:creationId xmlns:a16="http://schemas.microsoft.com/office/drawing/2014/main" id="{D47302D5-E884-197C-C103-17FD514A1ABD}"/>
              </a:ext>
            </a:extLst>
          </p:cNvPr>
          <p:cNvSpPr txBox="1"/>
          <p:nvPr/>
        </p:nvSpPr>
        <p:spPr>
          <a:xfrm>
            <a:off x="3489576" y="2057694"/>
            <a:ext cx="4939104" cy="646331"/>
          </a:xfrm>
          <a:prstGeom prst="rect">
            <a:avLst/>
          </a:prstGeom>
          <a:noFill/>
        </p:spPr>
        <p:txBody>
          <a:bodyPr wrap="square" rtlCol="0">
            <a:spAutoFit/>
          </a:bodyPr>
          <a:lstStyle/>
          <a:p>
            <a:r>
              <a:rPr lang="en-US" sz="3600">
                <a:latin typeface="Libre Franklin" pitchFamily="2" charset="0"/>
              </a:rPr>
              <a:t>Project: BestBuy</a:t>
            </a:r>
          </a:p>
        </p:txBody>
      </p:sp>
      <p:sp>
        <p:nvSpPr>
          <p:cNvPr id="2" name="TextBox 1">
            <a:extLst>
              <a:ext uri="{FF2B5EF4-FFF2-40B4-BE49-F238E27FC236}">
                <a16:creationId xmlns:a16="http://schemas.microsoft.com/office/drawing/2014/main" id="{EB0F80D9-9A13-725B-06C4-2097FCEB15A6}"/>
              </a:ext>
            </a:extLst>
          </p:cNvPr>
          <p:cNvSpPr txBox="1"/>
          <p:nvPr/>
        </p:nvSpPr>
        <p:spPr>
          <a:xfrm>
            <a:off x="10605141" y="462082"/>
            <a:ext cx="724721"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a:t>1</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2000"/>
                <a:hueMod val="108000"/>
                <a:satMod val="164000"/>
                <a:lumMod val="69000"/>
              </a:schemeClr>
              <a:schemeClr val="bg2">
                <a:tint val="96000"/>
                <a:hueMod val="90000"/>
                <a:satMod val="130000"/>
                <a:lumMod val="134000"/>
              </a:schemeClr>
            </a:duotone>
          </a:blip>
          <a:stretch/>
        </a:blipFill>
        <a:effectLst/>
      </p:bgPr>
    </p:bg>
    <p:spTree>
      <p:nvGrpSpPr>
        <p:cNvPr id="1" name="Shape 333"/>
        <p:cNvGrpSpPr/>
        <p:nvPr/>
      </p:nvGrpSpPr>
      <p:grpSpPr>
        <a:xfrm>
          <a:off x="0" y="0"/>
          <a:ext cx="0" cy="0"/>
          <a:chOff x="0" y="0"/>
          <a:chExt cx="0" cy="0"/>
        </a:xfrm>
      </p:grpSpPr>
      <p:pic>
        <p:nvPicPr>
          <p:cNvPr id="392" name="Picture 343">
            <a:extLst>
              <a:ext uri="{FF2B5EF4-FFF2-40B4-BE49-F238E27FC236}">
                <a16:creationId xmlns:a16="http://schemas.microsoft.com/office/drawing/2014/main" id="{7594FC8B-8CD2-407F-94F1-9C71F5AEC2B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393" name="Picture 345">
            <a:extLst>
              <a:ext uri="{FF2B5EF4-FFF2-40B4-BE49-F238E27FC236}">
                <a16:creationId xmlns:a16="http://schemas.microsoft.com/office/drawing/2014/main" id="{DBABC971-8D40-4A4F-AC60-28B9172789B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394" name="Oval 347">
            <a:extLst>
              <a:ext uri="{FF2B5EF4-FFF2-40B4-BE49-F238E27FC236}">
                <a16:creationId xmlns:a16="http://schemas.microsoft.com/office/drawing/2014/main" id="{B9C04DC5-313B-4FE4-B868-5672A37641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395" name="Picture 349">
            <a:extLst>
              <a:ext uri="{FF2B5EF4-FFF2-40B4-BE49-F238E27FC236}">
                <a16:creationId xmlns:a16="http://schemas.microsoft.com/office/drawing/2014/main" id="{791AE23E-90C9-4963-96E2-8DADBFC3BC0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396" name="Picture 351">
            <a:extLst>
              <a:ext uri="{FF2B5EF4-FFF2-40B4-BE49-F238E27FC236}">
                <a16:creationId xmlns:a16="http://schemas.microsoft.com/office/drawing/2014/main" id="{C5F93E90-4379-4AAC-B021-E5FA6D974AE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b="23320"/>
          <a:stretch/>
        </p:blipFill>
        <p:spPr>
          <a:xfrm>
            <a:off x="8609012" y="6096000"/>
            <a:ext cx="993734" cy="762000"/>
          </a:xfrm>
          <a:prstGeom prst="rect">
            <a:avLst/>
          </a:prstGeom>
        </p:spPr>
      </p:pic>
      <p:sp>
        <p:nvSpPr>
          <p:cNvPr id="397" name="Rectangle 353">
            <a:extLst>
              <a:ext uri="{FF2B5EF4-FFF2-40B4-BE49-F238E27FC236}">
                <a16:creationId xmlns:a16="http://schemas.microsoft.com/office/drawing/2014/main" id="{329FDD08-42D8-4AFF-90E5-5DAA5BC4CB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39" name="Google Shape;339;g1c2d83d013b_4_55"/>
          <p:cNvSpPr txBox="1">
            <a:spLocks noGrp="1"/>
          </p:cNvSpPr>
          <p:nvPr>
            <p:ph type="title"/>
          </p:nvPr>
        </p:nvSpPr>
        <p:spPr>
          <a:xfrm>
            <a:off x="7558371" y="1325880"/>
            <a:ext cx="4511710" cy="3066507"/>
          </a:xfrm>
          <a:prstGeom prst="rect">
            <a:avLst/>
          </a:prstGeom>
        </p:spPr>
        <p:txBody>
          <a:bodyPr spcFirstLastPara="1" vert="horz" lIns="91440" tIns="45720" rIns="91440" bIns="45720" rtlCol="0" anchor="b" anchorCtr="0">
            <a:normAutofit/>
          </a:bodyPr>
          <a:lstStyle/>
          <a:p>
            <a:pPr algn="l">
              <a:spcBef>
                <a:spcPct val="0"/>
              </a:spcBef>
            </a:pPr>
            <a:r>
              <a:rPr lang="en-US" sz="5400">
                <a:solidFill>
                  <a:schemeClr val="tx2"/>
                </a:solidFill>
              </a:rPr>
              <a:t>Daily Scrum</a:t>
            </a:r>
          </a:p>
        </p:txBody>
      </p:sp>
      <p:sp>
        <p:nvSpPr>
          <p:cNvPr id="398" name="Rectangle 355">
            <a:extLst>
              <a:ext uri="{FF2B5EF4-FFF2-40B4-BE49-F238E27FC236}">
                <a16:creationId xmlns:a16="http://schemas.microsoft.com/office/drawing/2014/main" id="{4C1E981B-F06E-48B4-9275-F4B261AFCA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157124"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9" name="Freeform 36">
            <a:extLst>
              <a:ext uri="{FF2B5EF4-FFF2-40B4-BE49-F238E27FC236}">
                <a16:creationId xmlns:a16="http://schemas.microsoft.com/office/drawing/2014/main" id="{312E2C24-0CD2-4071-8CE2-B059993A99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463681"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sp>
        <p:nvSpPr>
          <p:cNvPr id="400" name="Freeform 5">
            <a:extLst>
              <a:ext uri="{FF2B5EF4-FFF2-40B4-BE49-F238E27FC236}">
                <a16:creationId xmlns:a16="http://schemas.microsoft.com/office/drawing/2014/main" id="{24F1DC13-C830-4B86-A9C6-927F5C55DB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5400000" flipH="1">
            <a:off x="3708596" y="2756642"/>
            <a:ext cx="6858000" cy="1344715"/>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rgbClr val="FFFFFF"/>
          </a:solidFill>
          <a:ln>
            <a:noFill/>
          </a:ln>
        </p:spPr>
      </p:sp>
      <p:pic>
        <p:nvPicPr>
          <p:cNvPr id="3" name="Picture 2" descr="A picture containing diagram&#10;&#10;Description automatically generated">
            <a:extLst>
              <a:ext uri="{FF2B5EF4-FFF2-40B4-BE49-F238E27FC236}">
                <a16:creationId xmlns:a16="http://schemas.microsoft.com/office/drawing/2014/main" id="{9DA71304-D316-9BF2-F0C6-58DD737A3B0F}"/>
              </a:ext>
            </a:extLst>
          </p:cNvPr>
          <p:cNvPicPr>
            <a:picLocks noChangeAspect="1"/>
          </p:cNvPicPr>
          <p:nvPr/>
        </p:nvPicPr>
        <p:blipFill>
          <a:blip r:embed="rId8"/>
          <a:stretch>
            <a:fillRect/>
          </a:stretch>
        </p:blipFill>
        <p:spPr>
          <a:xfrm>
            <a:off x="643854" y="1437833"/>
            <a:ext cx="6270662" cy="3981869"/>
          </a:xfrm>
          <a:prstGeom prst="rect">
            <a:avLst/>
          </a:prstGeom>
          <a:effectLst/>
        </p:spPr>
      </p:pic>
      <p:sp>
        <p:nvSpPr>
          <p:cNvPr id="2" name="TextBox 1">
            <a:extLst>
              <a:ext uri="{FF2B5EF4-FFF2-40B4-BE49-F238E27FC236}">
                <a16:creationId xmlns:a16="http://schemas.microsoft.com/office/drawing/2014/main" id="{E94DFA48-5CA4-0D8D-7C3E-DF5F05982B66}"/>
              </a:ext>
            </a:extLst>
          </p:cNvPr>
          <p:cNvSpPr txBox="1"/>
          <p:nvPr/>
        </p:nvSpPr>
        <p:spPr>
          <a:xfrm>
            <a:off x="10554194" y="573973"/>
            <a:ext cx="44730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10</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Shape 345"/>
        <p:cNvGrpSpPr/>
        <p:nvPr/>
      </p:nvGrpSpPr>
      <p:grpSpPr>
        <a:xfrm>
          <a:off x="0" y="0"/>
          <a:ext cx="0" cy="0"/>
          <a:chOff x="0" y="0"/>
          <a:chExt cx="0" cy="0"/>
        </a:xfrm>
      </p:grpSpPr>
      <p:pic>
        <p:nvPicPr>
          <p:cNvPr id="3" name="Picture 2" descr="Graphical user interface, application&#10;&#10;Description automatically generated">
            <a:extLst>
              <a:ext uri="{FF2B5EF4-FFF2-40B4-BE49-F238E27FC236}">
                <a16:creationId xmlns:a16="http://schemas.microsoft.com/office/drawing/2014/main" id="{8A736234-7830-8BA2-9082-9EB86063EC84}"/>
              </a:ext>
            </a:extLst>
          </p:cNvPr>
          <p:cNvPicPr>
            <a:picLocks noChangeAspect="1"/>
          </p:cNvPicPr>
          <p:nvPr/>
        </p:nvPicPr>
        <p:blipFill rotWithShape="1">
          <a:blip r:embed="rId4"/>
          <a:srcRect r="4000"/>
          <a:stretch/>
        </p:blipFill>
        <p:spPr>
          <a:xfrm>
            <a:off x="20" y="10"/>
            <a:ext cx="12191980" cy="6857990"/>
          </a:xfrm>
          <a:prstGeom prst="rect">
            <a:avLst/>
          </a:prstGeom>
        </p:spPr>
      </p:pic>
      <p:sp>
        <p:nvSpPr>
          <p:cNvPr id="2" name="TextBox 1">
            <a:extLst>
              <a:ext uri="{FF2B5EF4-FFF2-40B4-BE49-F238E27FC236}">
                <a16:creationId xmlns:a16="http://schemas.microsoft.com/office/drawing/2014/main" id="{183F8438-1B68-A1E4-916A-4B39F00023D5}"/>
              </a:ext>
            </a:extLst>
          </p:cNvPr>
          <p:cNvSpPr txBox="1"/>
          <p:nvPr/>
        </p:nvSpPr>
        <p:spPr>
          <a:xfrm>
            <a:off x="10529454" y="569026"/>
            <a:ext cx="457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11</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Shape 357"/>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744BBE3B-F507-D86D-9604-8529B3A074E6}"/>
              </a:ext>
            </a:extLst>
          </p:cNvPr>
          <p:cNvPicPr>
            <a:picLocks noChangeAspect="1"/>
          </p:cNvPicPr>
          <p:nvPr/>
        </p:nvPicPr>
        <p:blipFill>
          <a:blip r:embed="rId4"/>
          <a:stretch>
            <a:fillRect/>
          </a:stretch>
        </p:blipFill>
        <p:spPr>
          <a:xfrm>
            <a:off x="2381956" y="643467"/>
            <a:ext cx="7428088" cy="5571066"/>
          </a:xfrm>
          <a:prstGeom prst="rect">
            <a:avLst/>
          </a:prstGeom>
        </p:spPr>
      </p:pic>
      <p:sp>
        <p:nvSpPr>
          <p:cNvPr id="2" name="TextBox 1">
            <a:extLst>
              <a:ext uri="{FF2B5EF4-FFF2-40B4-BE49-F238E27FC236}">
                <a16:creationId xmlns:a16="http://schemas.microsoft.com/office/drawing/2014/main" id="{09F30E4F-B2C5-9B03-C336-6E432DF59FFA}"/>
              </a:ext>
            </a:extLst>
          </p:cNvPr>
          <p:cNvSpPr txBox="1"/>
          <p:nvPr/>
        </p:nvSpPr>
        <p:spPr>
          <a:xfrm>
            <a:off x="10588831" y="643246"/>
            <a:ext cx="49678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12</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91000"/>
                <a:satMod val="164000"/>
                <a:lumMod val="74000"/>
              </a:schemeClr>
              <a:schemeClr val="bg2">
                <a:hueMod val="124000"/>
                <a:satMod val="140000"/>
                <a:lumMod val="142000"/>
              </a:schemeClr>
            </a:duotone>
          </a:blip>
          <a:stretch/>
        </a:blipFill>
        <a:effectLst/>
      </p:bgPr>
    </p:bg>
    <p:spTree>
      <p:nvGrpSpPr>
        <p:cNvPr id="1" name="Shape 375"/>
        <p:cNvGrpSpPr/>
        <p:nvPr/>
      </p:nvGrpSpPr>
      <p:grpSpPr>
        <a:xfrm>
          <a:off x="0" y="0"/>
          <a:ext cx="0" cy="0"/>
          <a:chOff x="0" y="0"/>
          <a:chExt cx="0" cy="0"/>
        </a:xfrm>
      </p:grpSpPr>
      <p:sp>
        <p:nvSpPr>
          <p:cNvPr id="377" name="Google Shape;377;p5"/>
          <p:cNvSpPr txBox="1">
            <a:spLocks noGrp="1"/>
          </p:cNvSpPr>
          <p:nvPr>
            <p:ph type="body" idx="1"/>
          </p:nvPr>
        </p:nvSpPr>
        <p:spPr>
          <a:xfrm>
            <a:off x="496531" y="1981200"/>
            <a:ext cx="4166509" cy="3785419"/>
          </a:xfrm>
          <a:prstGeom prst="rect">
            <a:avLst/>
          </a:prstGeom>
        </p:spPr>
        <p:txBody>
          <a:bodyPr spcFirstLastPara="1" vert="horz" lIns="91440" tIns="45720" rIns="91440" bIns="45720" rtlCol="0" anchorCtr="0">
            <a:normAutofit/>
          </a:bodyPr>
          <a:lstStyle/>
          <a:p>
            <a:pPr marL="0" lvl="0" indent="0">
              <a:buClr>
                <a:schemeClr val="accent1">
                  <a:lumMod val="60000"/>
                  <a:lumOff val="40000"/>
                </a:schemeClr>
              </a:buClr>
              <a:buSzPct val="80000"/>
              <a:buFont typeface="Wingdings 3" charset="2"/>
              <a:buChar char=""/>
            </a:pPr>
            <a:r>
              <a:rPr lang="en-US">
                <a:solidFill>
                  <a:schemeClr val="tx1"/>
                </a:solidFill>
                <a:effectLst/>
                <a:latin typeface="+mj-lt"/>
                <a:ea typeface="+mj-ea"/>
                <a:cs typeface="+mj-cs"/>
              </a:rPr>
              <a:t>Software Testing Life Cycle (STLC) is a process used to test software and ensure that quality standards are met.</a:t>
            </a:r>
            <a:endParaRPr lang="en-US">
              <a:solidFill>
                <a:schemeClr val="tx1"/>
              </a:solidFill>
              <a:latin typeface="+mj-lt"/>
              <a:ea typeface="+mj-ea"/>
              <a:cs typeface="+mj-cs"/>
            </a:endParaRPr>
          </a:p>
        </p:txBody>
      </p:sp>
      <p:sp>
        <p:nvSpPr>
          <p:cNvPr id="376" name="Google Shape;376;p5"/>
          <p:cNvSpPr txBox="1">
            <a:spLocks noGrp="1"/>
          </p:cNvSpPr>
          <p:nvPr>
            <p:ph type="title"/>
          </p:nvPr>
        </p:nvSpPr>
        <p:spPr>
          <a:xfrm>
            <a:off x="648931" y="629266"/>
            <a:ext cx="4166510" cy="1622321"/>
          </a:xfrm>
          <a:prstGeom prst="rect">
            <a:avLst/>
          </a:prstGeom>
        </p:spPr>
        <p:txBody>
          <a:bodyPr spcFirstLastPara="1" vert="horz" lIns="91440" tIns="45720" rIns="91440" bIns="45720" rtlCol="0" anchor="t" anchorCtr="0">
            <a:normAutofit/>
          </a:bodyPr>
          <a:lstStyle/>
          <a:p>
            <a:pPr marL="0" lvl="0" indent="0" algn="l">
              <a:spcBef>
                <a:spcPct val="0"/>
              </a:spcBef>
              <a:spcAft>
                <a:spcPts val="0"/>
              </a:spcAft>
              <a:buClr>
                <a:schemeClr val="lt1"/>
              </a:buClr>
              <a:buSzPts val="5000"/>
            </a:pPr>
            <a:r>
              <a:rPr lang="en-US">
                <a:solidFill>
                  <a:schemeClr val="tx2"/>
                </a:solidFill>
              </a:rPr>
              <a:t>STLC</a:t>
            </a:r>
          </a:p>
        </p:txBody>
      </p:sp>
      <p:pic>
        <p:nvPicPr>
          <p:cNvPr id="11" name="Picture 10" descr="Diagram&#10;&#10;Description automatically generated">
            <a:extLst>
              <a:ext uri="{FF2B5EF4-FFF2-40B4-BE49-F238E27FC236}">
                <a16:creationId xmlns:a16="http://schemas.microsoft.com/office/drawing/2014/main" id="{CCF467CE-3934-84E3-A452-FEF70422EEDC}"/>
              </a:ext>
            </a:extLst>
          </p:cNvPr>
          <p:cNvPicPr>
            <a:picLocks noChangeAspect="1"/>
          </p:cNvPicPr>
          <p:nvPr/>
        </p:nvPicPr>
        <p:blipFill>
          <a:blip r:embed="rId4"/>
          <a:stretch>
            <a:fillRect/>
          </a:stretch>
        </p:blipFill>
        <p:spPr>
          <a:xfrm>
            <a:off x="6093992" y="1896217"/>
            <a:ext cx="5449889" cy="3065562"/>
          </a:xfrm>
          <a:prstGeom prst="rect">
            <a:avLst/>
          </a:prstGeom>
          <a:effectLst/>
        </p:spPr>
      </p:pic>
      <p:sp>
        <p:nvSpPr>
          <p:cNvPr id="2" name="TextBox 1">
            <a:extLst>
              <a:ext uri="{FF2B5EF4-FFF2-40B4-BE49-F238E27FC236}">
                <a16:creationId xmlns:a16="http://schemas.microsoft.com/office/drawing/2014/main" id="{B8210919-6ED3-3839-5F29-9EE0C8DD4FD5}"/>
              </a:ext>
            </a:extLst>
          </p:cNvPr>
          <p:cNvSpPr txBox="1"/>
          <p:nvPr/>
        </p:nvSpPr>
        <p:spPr>
          <a:xfrm>
            <a:off x="10517084" y="685305"/>
            <a:ext cx="52647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13</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2000"/>
                <a:hueMod val="108000"/>
                <a:satMod val="164000"/>
                <a:lumMod val="69000"/>
              </a:schemeClr>
              <a:schemeClr val="bg2">
                <a:tint val="96000"/>
                <a:hueMod val="90000"/>
                <a:satMod val="130000"/>
                <a:lumMod val="134000"/>
              </a:schemeClr>
            </a:duotone>
          </a:blip>
          <a:stretch/>
        </a:blipFill>
        <a:effectLst/>
      </p:bgPr>
    </p:bg>
    <p:spTree>
      <p:nvGrpSpPr>
        <p:cNvPr id="1" name="Shape 387"/>
        <p:cNvGrpSpPr/>
        <p:nvPr/>
      </p:nvGrpSpPr>
      <p:grpSpPr>
        <a:xfrm>
          <a:off x="0" y="0"/>
          <a:ext cx="0" cy="0"/>
          <a:chOff x="0" y="0"/>
          <a:chExt cx="0" cy="0"/>
        </a:xfrm>
      </p:grpSpPr>
      <p:sp>
        <p:nvSpPr>
          <p:cNvPr id="391" name="Google Shape;391;p6"/>
          <p:cNvSpPr txBox="1">
            <a:spLocks noGrp="1"/>
          </p:cNvSpPr>
          <p:nvPr>
            <p:ph type="sldNum" idx="12"/>
          </p:nvPr>
        </p:nvSpPr>
        <p:spPr>
          <a:xfrm>
            <a:off x="10352540" y="295729"/>
            <a:ext cx="838199" cy="767687"/>
          </a:xfrm>
          <a:prstGeom prst="rect">
            <a:avLst/>
          </a:prstGeom>
        </p:spPr>
        <p:txBody>
          <a:bodyPr spcFirstLastPara="1" vert="horz" lIns="91440" tIns="45720" rIns="91440" bIns="45720" rtlCol="0" anchor="b" anchorCtr="0">
            <a:normAutofit/>
          </a:bodyPr>
          <a:lstStyle/>
          <a:p>
            <a:pPr lvl="0" indent="0" defTabSz="914400">
              <a:spcBef>
                <a:spcPts val="0"/>
              </a:spcBef>
              <a:spcAft>
                <a:spcPts val="600"/>
              </a:spcAft>
              <a:buNone/>
            </a:pPr>
            <a:fld id="{00000000-1234-1234-1234-123412341234}" type="slidenum">
              <a:rPr lang="en-US" smtClean="0"/>
              <a:pPr lvl="0" indent="0" defTabSz="914400">
                <a:spcBef>
                  <a:spcPts val="0"/>
                </a:spcBef>
                <a:spcAft>
                  <a:spcPts val="600"/>
                </a:spcAft>
                <a:buNone/>
              </a:pPr>
              <a:t>14</a:t>
            </a:fld>
            <a:endParaRPr lang="en-US"/>
          </a:p>
        </p:txBody>
      </p:sp>
      <p:sp>
        <p:nvSpPr>
          <p:cNvPr id="389" name="Google Shape;389;p6"/>
          <p:cNvSpPr txBox="1">
            <a:spLocks noGrp="1"/>
          </p:cNvSpPr>
          <p:nvPr>
            <p:ph type="body" idx="1"/>
          </p:nvPr>
        </p:nvSpPr>
        <p:spPr>
          <a:xfrm>
            <a:off x="648930" y="2438400"/>
            <a:ext cx="6188189" cy="3785419"/>
          </a:xfrm>
          <a:prstGeom prst="rect">
            <a:avLst/>
          </a:prstGeom>
        </p:spPr>
        <p:txBody>
          <a:bodyPr spcFirstLastPara="1" vert="horz" lIns="91440" tIns="45720" rIns="91440" bIns="45720" rtlCol="0" anchorCtr="0">
            <a:normAutofit/>
          </a:bodyPr>
          <a:lstStyle/>
          <a:p>
            <a:pPr marL="0" lvl="0" indent="0">
              <a:buClr>
                <a:schemeClr val="accent1"/>
              </a:buClr>
              <a:buSzPct val="80000"/>
              <a:buFont typeface="Wingdings 3" charset="2"/>
              <a:buChar char=""/>
            </a:pPr>
            <a:r>
              <a:rPr lang="en-US">
                <a:solidFill>
                  <a:schemeClr val="tx1"/>
                </a:solidFill>
                <a:effectLst/>
              </a:rPr>
              <a:t>Quality software is reasonably bug-free, delivered on time and within budget, meets requirements and/or expectation, and is maintainable</a:t>
            </a:r>
            <a:endParaRPr lang="en-US">
              <a:solidFill>
                <a:schemeClr val="tx1"/>
              </a:solidFill>
            </a:endParaRPr>
          </a:p>
        </p:txBody>
      </p:sp>
      <p:sp>
        <p:nvSpPr>
          <p:cNvPr id="388" name="Google Shape;388;p6"/>
          <p:cNvSpPr txBox="1">
            <a:spLocks noGrp="1"/>
          </p:cNvSpPr>
          <p:nvPr>
            <p:ph type="title"/>
          </p:nvPr>
        </p:nvSpPr>
        <p:spPr>
          <a:xfrm>
            <a:off x="648930" y="629266"/>
            <a:ext cx="6188190" cy="1622321"/>
          </a:xfrm>
          <a:prstGeom prst="rect">
            <a:avLst/>
          </a:prstGeom>
        </p:spPr>
        <p:txBody>
          <a:bodyPr spcFirstLastPara="1" vert="horz" lIns="91440" tIns="45720" rIns="91440" bIns="45720" rtlCol="0" anchor="t" anchorCtr="0">
            <a:normAutofit/>
          </a:bodyPr>
          <a:lstStyle/>
          <a:p>
            <a:pPr marL="0" lvl="0" indent="0">
              <a:spcBef>
                <a:spcPct val="0"/>
              </a:spcBef>
              <a:spcAft>
                <a:spcPts val="0"/>
              </a:spcAft>
              <a:buClr>
                <a:schemeClr val="lt1"/>
              </a:buClr>
              <a:buSzPts val="5000"/>
            </a:pPr>
            <a:r>
              <a:rPr lang="en-US">
                <a:solidFill>
                  <a:schemeClr val="tx2"/>
                </a:solidFill>
              </a:rPr>
              <a:t>Software Quality</a:t>
            </a:r>
          </a:p>
        </p:txBody>
      </p:sp>
      <p:pic>
        <p:nvPicPr>
          <p:cNvPr id="3" name="Picture 2" descr="Logo, company name&#10;&#10;Description automatically generated with medium confidence">
            <a:extLst>
              <a:ext uri="{FF2B5EF4-FFF2-40B4-BE49-F238E27FC236}">
                <a16:creationId xmlns:a16="http://schemas.microsoft.com/office/drawing/2014/main" id="{728DB39E-084B-3CC0-DBFC-32F7B2FE16AC}"/>
              </a:ext>
            </a:extLst>
          </p:cNvPr>
          <p:cNvPicPr>
            <a:picLocks noChangeAspect="1"/>
          </p:cNvPicPr>
          <p:nvPr/>
        </p:nvPicPr>
        <p:blipFill>
          <a:blip r:embed="rId4"/>
          <a:stretch>
            <a:fillRect/>
          </a:stretch>
        </p:blipFill>
        <p:spPr>
          <a:xfrm>
            <a:off x="8129871" y="1721993"/>
            <a:ext cx="3414010" cy="3414010"/>
          </a:xfrm>
          <a:prstGeom prst="rect">
            <a:avLst/>
          </a:prstGeom>
          <a:effec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98FF005-F5D0-0092-E2C8-6A2452B86733}"/>
              </a:ext>
            </a:extLst>
          </p:cNvPr>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US" smtClean="0"/>
              <a:t>15</a:t>
            </a:fld>
            <a:endParaRPr lang="en-US"/>
          </a:p>
        </p:txBody>
      </p:sp>
      <p:sp>
        <p:nvSpPr>
          <p:cNvPr id="3" name="TextBox 2">
            <a:extLst>
              <a:ext uri="{FF2B5EF4-FFF2-40B4-BE49-F238E27FC236}">
                <a16:creationId xmlns:a16="http://schemas.microsoft.com/office/drawing/2014/main" id="{C2265972-BBE1-4294-2CE0-B341C1B69DF3}"/>
              </a:ext>
            </a:extLst>
          </p:cNvPr>
          <p:cNvSpPr txBox="1"/>
          <p:nvPr/>
        </p:nvSpPr>
        <p:spPr>
          <a:xfrm>
            <a:off x="3291839" y="417085"/>
            <a:ext cx="8342142" cy="646331"/>
          </a:xfrm>
          <a:prstGeom prst="rect">
            <a:avLst/>
          </a:prstGeom>
          <a:noFill/>
        </p:spPr>
        <p:txBody>
          <a:bodyPr wrap="square" rtlCol="0">
            <a:spAutoFit/>
          </a:bodyPr>
          <a:lstStyle/>
          <a:p>
            <a:r>
              <a:rPr lang="en-US" sz="3600" b="1">
                <a:latin typeface="Libre Franklin" pitchFamily="2" charset="0"/>
              </a:rPr>
              <a:t>Types of Quality Software</a:t>
            </a:r>
          </a:p>
        </p:txBody>
      </p:sp>
      <p:sp>
        <p:nvSpPr>
          <p:cNvPr id="4" name="TextBox 3">
            <a:extLst>
              <a:ext uri="{FF2B5EF4-FFF2-40B4-BE49-F238E27FC236}">
                <a16:creationId xmlns:a16="http://schemas.microsoft.com/office/drawing/2014/main" id="{14859FA5-ACBF-9C9D-EDBB-B27C7630126C}"/>
              </a:ext>
            </a:extLst>
          </p:cNvPr>
          <p:cNvSpPr txBox="1"/>
          <p:nvPr/>
        </p:nvSpPr>
        <p:spPr>
          <a:xfrm>
            <a:off x="0" y="1769154"/>
            <a:ext cx="12192000" cy="954107"/>
          </a:xfrm>
          <a:prstGeom prst="rect">
            <a:avLst/>
          </a:prstGeom>
          <a:noFill/>
        </p:spPr>
        <p:txBody>
          <a:bodyPr wrap="square" rtlCol="0">
            <a:spAutoFit/>
          </a:bodyPr>
          <a:lstStyle/>
          <a:p>
            <a:pPr algn="ctr"/>
            <a:r>
              <a:rPr lang="en-US" sz="2800" b="1">
                <a:latin typeface="Libre Franklin" pitchFamily="2" charset="0"/>
              </a:rPr>
              <a:t>Quality Assurance</a:t>
            </a:r>
            <a:r>
              <a:rPr lang="en-US" sz="2800">
                <a:latin typeface="Libre Franklin" pitchFamily="2" charset="0"/>
              </a:rPr>
              <a:t>: </a:t>
            </a:r>
            <a:r>
              <a:rPr lang="en-US" sz="2800">
                <a:solidFill>
                  <a:srgbClr val="FFFF00"/>
                </a:solidFill>
                <a:latin typeface="Libre Franklin" pitchFamily="2" charset="0"/>
              </a:rPr>
              <a:t>Prevention</a:t>
            </a:r>
          </a:p>
          <a:p>
            <a:pPr algn="ctr"/>
            <a:r>
              <a:rPr lang="en-US" sz="2800" b="1">
                <a:latin typeface="Libre Franklin" pitchFamily="2" charset="0"/>
              </a:rPr>
              <a:t>Software Testing</a:t>
            </a:r>
            <a:r>
              <a:rPr lang="en-US" sz="2800">
                <a:latin typeface="Libre Franklin" pitchFamily="2" charset="0"/>
              </a:rPr>
              <a:t>: </a:t>
            </a:r>
            <a:r>
              <a:rPr lang="en-US" sz="2800">
                <a:solidFill>
                  <a:srgbClr val="FFFF00"/>
                </a:solidFill>
                <a:latin typeface="Libre Franklin" pitchFamily="2" charset="0"/>
              </a:rPr>
              <a:t>Detection</a:t>
            </a:r>
          </a:p>
        </p:txBody>
      </p:sp>
      <p:sp>
        <p:nvSpPr>
          <p:cNvPr id="6" name="TextBox 5">
            <a:extLst>
              <a:ext uri="{FF2B5EF4-FFF2-40B4-BE49-F238E27FC236}">
                <a16:creationId xmlns:a16="http://schemas.microsoft.com/office/drawing/2014/main" id="{5DD1B845-5A70-A954-C3D8-001166FE2372}"/>
              </a:ext>
            </a:extLst>
          </p:cNvPr>
          <p:cNvSpPr txBox="1"/>
          <p:nvPr/>
        </p:nvSpPr>
        <p:spPr>
          <a:xfrm>
            <a:off x="4039988" y="3428999"/>
            <a:ext cx="4112023" cy="461665"/>
          </a:xfrm>
          <a:prstGeom prst="rect">
            <a:avLst/>
          </a:prstGeom>
          <a:noFill/>
        </p:spPr>
        <p:txBody>
          <a:bodyPr wrap="none" rtlCol="0">
            <a:spAutoFit/>
          </a:bodyPr>
          <a:lstStyle/>
          <a:p>
            <a:r>
              <a:rPr lang="en-US" sz="2400" b="1">
                <a:latin typeface="Libre Franklin" pitchFamily="2" charset="0"/>
              </a:rPr>
              <a:t>Verification and Validation</a:t>
            </a:r>
          </a:p>
        </p:txBody>
      </p:sp>
      <p:sp>
        <p:nvSpPr>
          <p:cNvPr id="7" name="TextBox 6">
            <a:extLst>
              <a:ext uri="{FF2B5EF4-FFF2-40B4-BE49-F238E27FC236}">
                <a16:creationId xmlns:a16="http://schemas.microsoft.com/office/drawing/2014/main" id="{A31C1617-5E3C-2637-E916-4538FDF9DF57}"/>
              </a:ext>
            </a:extLst>
          </p:cNvPr>
          <p:cNvSpPr txBox="1"/>
          <p:nvPr/>
        </p:nvSpPr>
        <p:spPr>
          <a:xfrm>
            <a:off x="3508591" y="4273236"/>
            <a:ext cx="5447325" cy="646331"/>
          </a:xfrm>
          <a:prstGeom prst="rect">
            <a:avLst/>
          </a:prstGeom>
          <a:noFill/>
        </p:spPr>
        <p:txBody>
          <a:bodyPr wrap="none" lIns="91440" tIns="45720" rIns="91440" bIns="45720" rtlCol="0" anchor="t">
            <a:spAutoFit/>
          </a:bodyPr>
          <a:lstStyle/>
          <a:p>
            <a:r>
              <a:rPr lang="en-US">
                <a:latin typeface="Libre Franklin"/>
              </a:rPr>
              <a:t>Verification: </a:t>
            </a:r>
            <a:r>
              <a:rPr lang="en-US">
                <a:ea typeface="+mn-lt"/>
                <a:cs typeface="+mn-lt"/>
              </a:rPr>
              <a:t>Are we building the right product ?</a:t>
            </a:r>
          </a:p>
          <a:p>
            <a:r>
              <a:rPr lang="en-US">
                <a:latin typeface="Libre Franklin"/>
              </a:rPr>
              <a:t>Validation: Have we build the right product ?</a:t>
            </a:r>
          </a:p>
        </p:txBody>
      </p:sp>
    </p:spTree>
    <p:extLst>
      <p:ext uri="{BB962C8B-B14F-4D97-AF65-F5344CB8AC3E}">
        <p14:creationId xmlns:p14="http://schemas.microsoft.com/office/powerpoint/2010/main" val="7290026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2000"/>
                <a:hueMod val="108000"/>
                <a:satMod val="164000"/>
                <a:lumMod val="69000"/>
              </a:schemeClr>
              <a:schemeClr val="bg2">
                <a:tint val="96000"/>
                <a:hueMod val="90000"/>
                <a:satMod val="130000"/>
                <a:lumMod val="134000"/>
              </a:schemeClr>
            </a:duotone>
          </a:blip>
          <a:stretch/>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6CC4E24-660C-FB8F-3848-E73F0BAFAA18}"/>
              </a:ext>
            </a:extLst>
          </p:cNvPr>
          <p:cNvSpPr txBox="1"/>
          <p:nvPr/>
        </p:nvSpPr>
        <p:spPr>
          <a:xfrm>
            <a:off x="648930" y="629266"/>
            <a:ext cx="6188190" cy="1622321"/>
          </a:xfrm>
          <a:prstGeom prst="rect">
            <a:avLst/>
          </a:prstGeom>
        </p:spPr>
        <p:txBody>
          <a:bodyPr vert="horz" lIns="91440" tIns="45720" rIns="91440" bIns="45720" rtlCol="0" anchor="t">
            <a:normAutofit/>
          </a:bodyPr>
          <a:lstStyle/>
          <a:p>
            <a:pPr>
              <a:spcBef>
                <a:spcPct val="0"/>
              </a:spcBef>
              <a:spcAft>
                <a:spcPts val="600"/>
              </a:spcAft>
            </a:pPr>
            <a:r>
              <a:rPr lang="en-US" sz="4200">
                <a:solidFill>
                  <a:schemeClr val="tx2"/>
                </a:solidFill>
                <a:effectLst/>
                <a:latin typeface="+mj-lt"/>
                <a:ea typeface="+mj-ea"/>
                <a:cs typeface="+mj-cs"/>
              </a:rPr>
              <a:t>What &amp; Why Software Testing</a:t>
            </a:r>
          </a:p>
          <a:p>
            <a:pPr>
              <a:spcBef>
                <a:spcPct val="0"/>
              </a:spcBef>
              <a:spcAft>
                <a:spcPts val="600"/>
              </a:spcAft>
            </a:pPr>
            <a:endParaRPr lang="en-US" sz="4200">
              <a:solidFill>
                <a:schemeClr val="tx2"/>
              </a:solidFill>
              <a:latin typeface="+mj-lt"/>
              <a:ea typeface="+mj-ea"/>
              <a:cs typeface="+mj-cs"/>
            </a:endParaRPr>
          </a:p>
        </p:txBody>
      </p:sp>
      <p:sp>
        <p:nvSpPr>
          <p:cNvPr id="6" name="TextBox 5">
            <a:extLst>
              <a:ext uri="{FF2B5EF4-FFF2-40B4-BE49-F238E27FC236}">
                <a16:creationId xmlns:a16="http://schemas.microsoft.com/office/drawing/2014/main" id="{CFD27A10-7A85-4B95-04D9-EB2B35D8568A}"/>
              </a:ext>
            </a:extLst>
          </p:cNvPr>
          <p:cNvSpPr txBox="1"/>
          <p:nvPr/>
        </p:nvSpPr>
        <p:spPr>
          <a:xfrm>
            <a:off x="648930" y="2438400"/>
            <a:ext cx="6188189" cy="3785419"/>
          </a:xfrm>
          <a:prstGeom prst="rect">
            <a:avLst/>
          </a:prstGeom>
        </p:spPr>
        <p:txBody>
          <a:bodyPr vert="horz" lIns="91440" tIns="45720" rIns="91440" bIns="45720" rtlCol="0">
            <a:normAutofit/>
          </a:bodyPr>
          <a:lstStyle/>
          <a:p>
            <a:pPr marL="285750" indent="-285750">
              <a:spcBef>
                <a:spcPts val="1000"/>
              </a:spcBef>
              <a:buClr>
                <a:schemeClr val="accent1"/>
              </a:buClr>
              <a:buSzPct val="80000"/>
              <a:buFont typeface="Wingdings 3" charset="2"/>
              <a:buChar char=""/>
            </a:pPr>
            <a:r>
              <a:rPr lang="en-US">
                <a:effectLst/>
                <a:latin typeface="+mj-lt"/>
                <a:ea typeface="+mj-ea"/>
                <a:cs typeface="+mj-cs"/>
              </a:rPr>
              <a:t>Software testing is the process of evaluating and verifying that a software product or application does what it is supposed to do. The benefits of testing include preventing bugs, reducing development costs and improving performance.  </a:t>
            </a:r>
            <a:endParaRPr lang="en-US">
              <a:latin typeface="+mj-lt"/>
              <a:ea typeface="+mj-ea"/>
              <a:cs typeface="+mj-cs"/>
            </a:endParaRPr>
          </a:p>
        </p:txBody>
      </p:sp>
      <p:pic>
        <p:nvPicPr>
          <p:cNvPr id="1026" name="Picture 2">
            <a:extLst>
              <a:ext uri="{FF2B5EF4-FFF2-40B4-BE49-F238E27FC236}">
                <a16:creationId xmlns:a16="http://schemas.microsoft.com/office/drawing/2014/main" id="{562DD95D-8A1A-02C0-7C8C-F32AD76C5E37}"/>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8129871" y="2148745"/>
            <a:ext cx="3414010" cy="2560507"/>
          </a:xfrm>
          <a:prstGeom prst="rect">
            <a:avLst/>
          </a:prstGeom>
          <a:noFill/>
          <a:effectLst/>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6A79822B-0479-BD5E-DB1E-D5DB5E3C6C8F}"/>
              </a:ext>
            </a:extLst>
          </p:cNvPr>
          <p:cNvSpPr>
            <a:spLocks noGrp="1"/>
          </p:cNvSpPr>
          <p:nvPr>
            <p:ph type="sldNum" sz="quarter" idx="12"/>
          </p:nvPr>
        </p:nvSpPr>
        <p:spPr/>
        <p:txBody>
          <a:bodyPr vert="horz" lIns="91440" tIns="45720" rIns="91440" bIns="45720" rtlCol="0" anchor="b">
            <a:normAutofit/>
          </a:bodyPr>
          <a:lstStyle/>
          <a:p>
            <a:pPr lvl="0" indent="0" defTabSz="914400">
              <a:spcBef>
                <a:spcPts val="0"/>
              </a:spcBef>
              <a:spcAft>
                <a:spcPts val="600"/>
              </a:spcAft>
              <a:buNone/>
            </a:pPr>
            <a:fld id="{00000000-1234-1234-1234-123412341234}" type="slidenum">
              <a:rPr lang="en-US"/>
              <a:pPr lvl="0" indent="0" defTabSz="914400">
                <a:spcBef>
                  <a:spcPts val="0"/>
                </a:spcBef>
                <a:spcAft>
                  <a:spcPts val="600"/>
                </a:spcAft>
                <a:buNone/>
              </a:pPr>
              <a:t>16</a:t>
            </a:fld>
            <a:endParaRPr lang="en-US"/>
          </a:p>
        </p:txBody>
      </p:sp>
    </p:spTree>
    <p:extLst>
      <p:ext uri="{BB962C8B-B14F-4D97-AF65-F5344CB8AC3E}">
        <p14:creationId xmlns:p14="http://schemas.microsoft.com/office/powerpoint/2010/main" val="3635815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graphicFrame>
        <p:nvGraphicFramePr>
          <p:cNvPr id="397" name="Google Shape;397;p7"/>
          <p:cNvGraphicFramePr/>
          <p:nvPr>
            <p:extLst>
              <p:ext uri="{D42A27DB-BD31-4B8C-83A1-F6EECF244321}">
                <p14:modId xmlns:p14="http://schemas.microsoft.com/office/powerpoint/2010/main" val="287154806"/>
              </p:ext>
            </p:extLst>
          </p:nvPr>
        </p:nvGraphicFramePr>
        <p:xfrm>
          <a:off x="881537" y="1874290"/>
          <a:ext cx="3530925" cy="3718670"/>
        </p:xfrm>
        <a:graphic>
          <a:graphicData uri="http://schemas.openxmlformats.org/drawingml/2006/table">
            <a:tbl>
              <a:tblPr firstRow="1" bandRow="1">
                <a:gradFill>
                  <a:gsLst>
                    <a:gs pos="0">
                      <a:srgbClr val="9AA5E1"/>
                    </a:gs>
                    <a:gs pos="50000">
                      <a:srgbClr val="8D99D6"/>
                    </a:gs>
                    <a:gs pos="100000">
                      <a:srgbClr val="7887D5"/>
                    </a:gs>
                  </a:gsLst>
                  <a:lin ang="5400000" scaled="0"/>
                </a:gradFill>
                <a:tableStyleId>{013928DD-87C4-4716-9DCF-93974D03E9B9}</a:tableStyleId>
              </a:tblPr>
              <a:tblGrid>
                <a:gridCol w="879099">
                  <a:extLst>
                    <a:ext uri="{9D8B030D-6E8A-4147-A177-3AD203B41FA5}">
                      <a16:colId xmlns:a16="http://schemas.microsoft.com/office/drawing/2014/main" val="20000"/>
                    </a:ext>
                  </a:extLst>
                </a:gridCol>
                <a:gridCol w="883942">
                  <a:extLst>
                    <a:ext uri="{9D8B030D-6E8A-4147-A177-3AD203B41FA5}">
                      <a16:colId xmlns:a16="http://schemas.microsoft.com/office/drawing/2014/main" val="20001"/>
                    </a:ext>
                  </a:extLst>
                </a:gridCol>
                <a:gridCol w="883942">
                  <a:extLst>
                    <a:ext uri="{9D8B030D-6E8A-4147-A177-3AD203B41FA5}">
                      <a16:colId xmlns:a16="http://schemas.microsoft.com/office/drawing/2014/main" val="20002"/>
                    </a:ext>
                  </a:extLst>
                </a:gridCol>
                <a:gridCol w="883942">
                  <a:extLst>
                    <a:ext uri="{9D8B030D-6E8A-4147-A177-3AD203B41FA5}">
                      <a16:colId xmlns:a16="http://schemas.microsoft.com/office/drawing/2014/main" val="20003"/>
                    </a:ext>
                  </a:extLst>
                </a:gridCol>
              </a:tblGrid>
              <a:tr h="174115">
                <a:tc>
                  <a:txBody>
                    <a:bodyPr/>
                    <a:lstStyle/>
                    <a:p>
                      <a:pPr marL="0" marR="0" lvl="0" indent="0" algn="l" rtl="0">
                        <a:spcBef>
                          <a:spcPts val="0"/>
                        </a:spcBef>
                        <a:spcAft>
                          <a:spcPts val="0"/>
                        </a:spcAft>
                        <a:buNone/>
                      </a:pPr>
                      <a:endParaRPr sz="1800"/>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dk2"/>
                    </a:solidFill>
                  </a:tcPr>
                </a:tc>
                <a:tc>
                  <a:txBody>
                    <a:bodyPr/>
                    <a:lstStyle/>
                    <a:p>
                      <a:pPr marL="0" marR="0" lvl="0" indent="0" algn="r" rtl="0">
                        <a:spcBef>
                          <a:spcPts val="0"/>
                        </a:spcBef>
                        <a:spcAft>
                          <a:spcPts val="0"/>
                        </a:spcAft>
                        <a:buNone/>
                      </a:pPr>
                      <a:endParaRPr sz="1600" b="0">
                        <a:solidFill>
                          <a:schemeClr val="accent1"/>
                        </a:solidFill>
                        <a:latin typeface="Gill Sans"/>
                        <a:ea typeface="Gill Sans"/>
                        <a:cs typeface="Gill Sans"/>
                        <a:sym typeface="Gill Sans"/>
                      </a:endParaRPr>
                    </a:p>
                  </a:txBody>
                  <a:tcPr marL="92025" marR="92025"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2"/>
                    </a:solidFill>
                  </a:tcPr>
                </a:tc>
                <a:tc>
                  <a:txBody>
                    <a:bodyPr/>
                    <a:lstStyle/>
                    <a:p>
                      <a:pPr marL="0" marR="0" lvl="0" indent="0" algn="r" rtl="0">
                        <a:spcBef>
                          <a:spcPts val="0"/>
                        </a:spcBef>
                        <a:spcAft>
                          <a:spcPts val="0"/>
                        </a:spcAft>
                        <a:buNone/>
                      </a:pPr>
                      <a:endParaRPr sz="1600" b="0">
                        <a:solidFill>
                          <a:schemeClr val="accent1"/>
                        </a:solidFill>
                        <a:latin typeface="Gill Sans"/>
                        <a:ea typeface="Gill Sans"/>
                        <a:cs typeface="Gill Sans"/>
                        <a:sym typeface="Gill Sans"/>
                      </a:endParaRPr>
                    </a:p>
                  </a:txBody>
                  <a:tcPr marL="92025" marR="92025"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2"/>
                    </a:solidFill>
                  </a:tcPr>
                </a:tc>
                <a:tc>
                  <a:txBody>
                    <a:bodyPr/>
                    <a:lstStyle/>
                    <a:p>
                      <a:pPr marL="0" marR="0" lvl="0" indent="0" algn="r" rtl="0">
                        <a:spcBef>
                          <a:spcPts val="0"/>
                        </a:spcBef>
                        <a:spcAft>
                          <a:spcPts val="0"/>
                        </a:spcAft>
                        <a:buNone/>
                      </a:pPr>
                      <a:endParaRPr sz="1600" b="0">
                        <a:solidFill>
                          <a:schemeClr val="accent1"/>
                        </a:solidFill>
                        <a:latin typeface="Gill Sans"/>
                        <a:ea typeface="Gill Sans"/>
                        <a:cs typeface="Gill Sans"/>
                        <a:sym typeface="Gill Sans"/>
                      </a:endParaRPr>
                    </a:p>
                  </a:txBody>
                  <a:tcPr marL="92025" marR="92025"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2"/>
                    </a:solidFill>
                  </a:tcPr>
                </a:tc>
                <a:extLst>
                  <a:ext uri="{0D108BD9-81ED-4DB2-BD59-A6C34878D82A}">
                    <a16:rowId xmlns:a16="http://schemas.microsoft.com/office/drawing/2014/main" val="10000"/>
                  </a:ext>
                </a:extLst>
              </a:tr>
              <a:tr h="162106">
                <a:tc>
                  <a:txBody>
                    <a:bodyPr/>
                    <a:lstStyle/>
                    <a:p>
                      <a:pPr marL="0" marR="0" lvl="0" indent="0" algn="l" rtl="0">
                        <a:spcBef>
                          <a:spcPts val="0"/>
                        </a:spcBef>
                        <a:spcAft>
                          <a:spcPts val="0"/>
                        </a:spcAft>
                        <a:buNone/>
                      </a:pPr>
                      <a:endParaRPr sz="1600" b="0">
                        <a:solidFill>
                          <a:schemeClr val="lt1"/>
                        </a:solidFill>
                        <a:latin typeface="Gill Sans"/>
                        <a:ea typeface="Gill Sans"/>
                        <a:cs typeface="Gill Sans"/>
                        <a:sym typeface="Gill Sans"/>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accent1">
                        <a:alpha val="94901"/>
                      </a:schemeClr>
                    </a:solidFill>
                  </a:tcPr>
                </a:tc>
                <a:tc>
                  <a:txBody>
                    <a:bodyPr/>
                    <a:lstStyle/>
                    <a:p>
                      <a:pPr marL="0" marR="0" lvl="0" indent="0" algn="r" rtl="0">
                        <a:spcBef>
                          <a:spcPts val="0"/>
                        </a:spcBef>
                        <a:spcAft>
                          <a:spcPts val="0"/>
                        </a:spcAft>
                        <a:buNone/>
                      </a:pPr>
                      <a:endParaRPr sz="1600" i="0">
                        <a:solidFill>
                          <a:schemeClr val="lt1"/>
                        </a:solidFill>
                        <a:latin typeface="Libre Franklin"/>
                        <a:ea typeface="Libre Franklin"/>
                        <a:cs typeface="Libre Franklin"/>
                        <a:sym typeface="Libre Franklin"/>
                      </a:endParaRPr>
                    </a:p>
                  </a:txBody>
                  <a:tcPr marL="92025" marR="92025"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accent3">
                        <a:alpha val="94901"/>
                      </a:schemeClr>
                    </a:solidFill>
                  </a:tcPr>
                </a:tc>
                <a:tc>
                  <a:txBody>
                    <a:bodyPr/>
                    <a:lstStyle/>
                    <a:p>
                      <a:pPr marL="0" marR="0" lvl="0" indent="0" algn="r" rtl="0">
                        <a:spcBef>
                          <a:spcPts val="0"/>
                        </a:spcBef>
                        <a:spcAft>
                          <a:spcPts val="0"/>
                        </a:spcAft>
                        <a:buNone/>
                      </a:pPr>
                      <a:endParaRPr sz="1600" i="0">
                        <a:solidFill>
                          <a:schemeClr val="lt1"/>
                        </a:solidFill>
                        <a:latin typeface="Libre Franklin"/>
                        <a:ea typeface="Libre Franklin"/>
                        <a:cs typeface="Libre Franklin"/>
                        <a:sym typeface="Libre Franklin"/>
                      </a:endParaRPr>
                    </a:p>
                  </a:txBody>
                  <a:tcPr marL="92025" marR="92025"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accent3">
                        <a:alpha val="94901"/>
                      </a:schemeClr>
                    </a:solidFill>
                  </a:tcPr>
                </a:tc>
                <a:tc>
                  <a:txBody>
                    <a:bodyPr/>
                    <a:lstStyle/>
                    <a:p>
                      <a:pPr marL="0" marR="0" lvl="0" indent="0" algn="r" rtl="0">
                        <a:spcBef>
                          <a:spcPts val="0"/>
                        </a:spcBef>
                        <a:spcAft>
                          <a:spcPts val="0"/>
                        </a:spcAft>
                        <a:buNone/>
                      </a:pPr>
                      <a:endParaRPr sz="1600" i="0">
                        <a:solidFill>
                          <a:schemeClr val="lt1"/>
                        </a:solidFill>
                        <a:latin typeface="Libre Franklin"/>
                        <a:ea typeface="Libre Franklin"/>
                        <a:cs typeface="Libre Franklin"/>
                        <a:sym typeface="Libre Franklin"/>
                      </a:endParaRPr>
                    </a:p>
                  </a:txBody>
                  <a:tcPr marL="92025" marR="92025"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accent3">
                        <a:alpha val="94901"/>
                      </a:schemeClr>
                    </a:solidFill>
                  </a:tcPr>
                </a:tc>
                <a:extLst>
                  <a:ext uri="{0D108BD9-81ED-4DB2-BD59-A6C34878D82A}">
                    <a16:rowId xmlns:a16="http://schemas.microsoft.com/office/drawing/2014/main" val="10001"/>
                  </a:ext>
                </a:extLst>
              </a:tr>
              <a:tr h="162106">
                <a:tc>
                  <a:txBody>
                    <a:bodyPr/>
                    <a:lstStyle/>
                    <a:p>
                      <a:pPr marL="0" marR="0" lvl="0" indent="0" algn="l" rtl="0">
                        <a:spcBef>
                          <a:spcPts val="0"/>
                        </a:spcBef>
                        <a:spcAft>
                          <a:spcPts val="0"/>
                        </a:spcAft>
                        <a:buNone/>
                      </a:pPr>
                      <a:endParaRPr sz="1600" b="0">
                        <a:solidFill>
                          <a:schemeClr val="lt1"/>
                        </a:solidFill>
                        <a:latin typeface="Gill Sans"/>
                        <a:ea typeface="Gill Sans"/>
                        <a:cs typeface="Gill Sans"/>
                        <a:sym typeface="Gill Sans"/>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accent1"/>
                    </a:solidFill>
                  </a:tcPr>
                </a:tc>
                <a:tc>
                  <a:txBody>
                    <a:bodyPr/>
                    <a:lstStyle/>
                    <a:p>
                      <a:pPr marL="0" marR="0" lvl="0" indent="0" algn="r" rtl="0">
                        <a:spcBef>
                          <a:spcPts val="0"/>
                        </a:spcBef>
                        <a:spcAft>
                          <a:spcPts val="0"/>
                        </a:spcAft>
                        <a:buNone/>
                      </a:pPr>
                      <a:endParaRPr sz="1600" i="0">
                        <a:solidFill>
                          <a:schemeClr val="lt1"/>
                        </a:solidFill>
                        <a:latin typeface="Libre Franklin"/>
                        <a:ea typeface="Libre Franklin"/>
                        <a:cs typeface="Libre Franklin"/>
                        <a:sym typeface="Libre Franklin"/>
                      </a:endParaRPr>
                    </a:p>
                  </a:txBody>
                  <a:tcPr marL="92025" marR="92025"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accent3"/>
                    </a:solidFill>
                  </a:tcPr>
                </a:tc>
                <a:tc>
                  <a:txBody>
                    <a:bodyPr/>
                    <a:lstStyle/>
                    <a:p>
                      <a:pPr marL="0" marR="0" lvl="0" indent="0" algn="r" rtl="0">
                        <a:spcBef>
                          <a:spcPts val="0"/>
                        </a:spcBef>
                        <a:spcAft>
                          <a:spcPts val="0"/>
                        </a:spcAft>
                        <a:buNone/>
                      </a:pPr>
                      <a:endParaRPr sz="1600" i="0">
                        <a:solidFill>
                          <a:schemeClr val="lt1"/>
                        </a:solidFill>
                        <a:latin typeface="Libre Franklin"/>
                        <a:ea typeface="Libre Franklin"/>
                        <a:cs typeface="Libre Franklin"/>
                        <a:sym typeface="Libre Franklin"/>
                      </a:endParaRPr>
                    </a:p>
                  </a:txBody>
                  <a:tcPr marL="92025" marR="92025"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accent3"/>
                    </a:solidFill>
                  </a:tcPr>
                </a:tc>
                <a:tc>
                  <a:txBody>
                    <a:bodyPr/>
                    <a:lstStyle/>
                    <a:p>
                      <a:pPr marL="0" marR="0" lvl="0" indent="0" algn="r" rtl="0">
                        <a:spcBef>
                          <a:spcPts val="0"/>
                        </a:spcBef>
                        <a:spcAft>
                          <a:spcPts val="0"/>
                        </a:spcAft>
                        <a:buNone/>
                      </a:pPr>
                      <a:endParaRPr sz="1600" i="0">
                        <a:solidFill>
                          <a:schemeClr val="lt1"/>
                        </a:solidFill>
                        <a:latin typeface="Libre Franklin"/>
                        <a:ea typeface="Libre Franklin"/>
                        <a:cs typeface="Libre Franklin"/>
                        <a:sym typeface="Libre Franklin"/>
                      </a:endParaRPr>
                    </a:p>
                  </a:txBody>
                  <a:tcPr marL="92025" marR="92025"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accent3"/>
                    </a:solidFill>
                  </a:tcPr>
                </a:tc>
                <a:extLst>
                  <a:ext uri="{0D108BD9-81ED-4DB2-BD59-A6C34878D82A}">
                    <a16:rowId xmlns:a16="http://schemas.microsoft.com/office/drawing/2014/main" val="10002"/>
                  </a:ext>
                </a:extLst>
              </a:tr>
              <a:tr h="162106">
                <a:tc>
                  <a:txBody>
                    <a:bodyPr/>
                    <a:lstStyle/>
                    <a:p>
                      <a:pPr marL="0" marR="0" lvl="0" indent="0" algn="l" rtl="0">
                        <a:spcBef>
                          <a:spcPts val="0"/>
                        </a:spcBef>
                        <a:spcAft>
                          <a:spcPts val="0"/>
                        </a:spcAft>
                        <a:buNone/>
                      </a:pPr>
                      <a:endParaRPr sz="1600" b="0">
                        <a:solidFill>
                          <a:schemeClr val="lt1"/>
                        </a:solidFill>
                        <a:latin typeface="Gill Sans"/>
                        <a:ea typeface="Gill Sans"/>
                        <a:cs typeface="Gill Sans"/>
                        <a:sym typeface="Gill Sans"/>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accent1">
                        <a:alpha val="94901"/>
                      </a:schemeClr>
                    </a:solidFill>
                  </a:tcPr>
                </a:tc>
                <a:tc>
                  <a:txBody>
                    <a:bodyPr/>
                    <a:lstStyle/>
                    <a:p>
                      <a:pPr marL="0" marR="0" lvl="0" indent="0" algn="r" rtl="0">
                        <a:spcBef>
                          <a:spcPts val="0"/>
                        </a:spcBef>
                        <a:spcAft>
                          <a:spcPts val="0"/>
                        </a:spcAft>
                        <a:buNone/>
                      </a:pPr>
                      <a:endParaRPr sz="1600" i="0">
                        <a:solidFill>
                          <a:schemeClr val="lt1"/>
                        </a:solidFill>
                        <a:latin typeface="Libre Franklin"/>
                        <a:ea typeface="Libre Franklin"/>
                        <a:cs typeface="Libre Franklin"/>
                        <a:sym typeface="Libre Franklin"/>
                      </a:endParaRPr>
                    </a:p>
                  </a:txBody>
                  <a:tcPr marL="92025" marR="92025"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accent3">
                        <a:alpha val="94901"/>
                      </a:schemeClr>
                    </a:solidFill>
                  </a:tcPr>
                </a:tc>
                <a:tc>
                  <a:txBody>
                    <a:bodyPr/>
                    <a:lstStyle/>
                    <a:p>
                      <a:pPr marL="0" marR="0" lvl="0" indent="0" algn="r" rtl="0">
                        <a:spcBef>
                          <a:spcPts val="0"/>
                        </a:spcBef>
                        <a:spcAft>
                          <a:spcPts val="0"/>
                        </a:spcAft>
                        <a:buNone/>
                      </a:pPr>
                      <a:endParaRPr sz="1600" i="0">
                        <a:solidFill>
                          <a:schemeClr val="lt1"/>
                        </a:solidFill>
                        <a:latin typeface="Libre Franklin"/>
                        <a:ea typeface="Libre Franklin"/>
                        <a:cs typeface="Libre Franklin"/>
                        <a:sym typeface="Libre Franklin"/>
                      </a:endParaRPr>
                    </a:p>
                  </a:txBody>
                  <a:tcPr marL="92025" marR="92025"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accent3">
                        <a:alpha val="94901"/>
                      </a:schemeClr>
                    </a:solidFill>
                  </a:tcPr>
                </a:tc>
                <a:tc>
                  <a:txBody>
                    <a:bodyPr/>
                    <a:lstStyle/>
                    <a:p>
                      <a:pPr marL="0" marR="0" lvl="0" indent="0" algn="r" rtl="0">
                        <a:spcBef>
                          <a:spcPts val="0"/>
                        </a:spcBef>
                        <a:spcAft>
                          <a:spcPts val="0"/>
                        </a:spcAft>
                        <a:buNone/>
                      </a:pPr>
                      <a:endParaRPr sz="1600" i="0">
                        <a:solidFill>
                          <a:schemeClr val="lt1"/>
                        </a:solidFill>
                        <a:latin typeface="Libre Franklin"/>
                        <a:ea typeface="Libre Franklin"/>
                        <a:cs typeface="Libre Franklin"/>
                        <a:sym typeface="Libre Franklin"/>
                      </a:endParaRPr>
                    </a:p>
                  </a:txBody>
                  <a:tcPr marL="92025" marR="92025"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accent3">
                        <a:alpha val="94901"/>
                      </a:schemeClr>
                    </a:solidFill>
                  </a:tcPr>
                </a:tc>
                <a:extLst>
                  <a:ext uri="{0D108BD9-81ED-4DB2-BD59-A6C34878D82A}">
                    <a16:rowId xmlns:a16="http://schemas.microsoft.com/office/drawing/2014/main" val="10003"/>
                  </a:ext>
                </a:extLst>
              </a:tr>
              <a:tr h="162106">
                <a:tc>
                  <a:txBody>
                    <a:bodyPr/>
                    <a:lstStyle/>
                    <a:p>
                      <a:pPr marL="0" marR="0" lvl="0" indent="0" algn="l" rtl="0">
                        <a:spcBef>
                          <a:spcPts val="0"/>
                        </a:spcBef>
                        <a:spcAft>
                          <a:spcPts val="0"/>
                        </a:spcAft>
                        <a:buNone/>
                      </a:pPr>
                      <a:endParaRPr sz="1600" b="0">
                        <a:solidFill>
                          <a:schemeClr val="lt1"/>
                        </a:solidFill>
                        <a:latin typeface="Gill Sans"/>
                        <a:ea typeface="Gill Sans"/>
                        <a:cs typeface="Gill Sans"/>
                        <a:sym typeface="Gill Sans"/>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accent1"/>
                    </a:solidFill>
                  </a:tcPr>
                </a:tc>
                <a:tc>
                  <a:txBody>
                    <a:bodyPr/>
                    <a:lstStyle/>
                    <a:p>
                      <a:pPr marL="0" marR="0" lvl="0" indent="0" algn="r" rtl="0">
                        <a:spcBef>
                          <a:spcPts val="0"/>
                        </a:spcBef>
                        <a:spcAft>
                          <a:spcPts val="0"/>
                        </a:spcAft>
                        <a:buNone/>
                      </a:pPr>
                      <a:endParaRPr sz="1600" i="0">
                        <a:solidFill>
                          <a:schemeClr val="lt1"/>
                        </a:solidFill>
                        <a:latin typeface="Libre Franklin"/>
                        <a:ea typeface="Libre Franklin"/>
                        <a:cs typeface="Libre Franklin"/>
                        <a:sym typeface="Libre Franklin"/>
                      </a:endParaRPr>
                    </a:p>
                  </a:txBody>
                  <a:tcPr marL="92025" marR="92025"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accent3"/>
                    </a:solidFill>
                  </a:tcPr>
                </a:tc>
                <a:tc>
                  <a:txBody>
                    <a:bodyPr/>
                    <a:lstStyle/>
                    <a:p>
                      <a:pPr marL="0" marR="0" lvl="0" indent="0" algn="r" rtl="0">
                        <a:spcBef>
                          <a:spcPts val="0"/>
                        </a:spcBef>
                        <a:spcAft>
                          <a:spcPts val="0"/>
                        </a:spcAft>
                        <a:buNone/>
                      </a:pPr>
                      <a:endParaRPr sz="1600" i="0">
                        <a:solidFill>
                          <a:schemeClr val="lt1"/>
                        </a:solidFill>
                        <a:latin typeface="Libre Franklin"/>
                        <a:ea typeface="Libre Franklin"/>
                        <a:cs typeface="Libre Franklin"/>
                        <a:sym typeface="Libre Franklin"/>
                      </a:endParaRPr>
                    </a:p>
                  </a:txBody>
                  <a:tcPr marL="92025" marR="92025"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accent3"/>
                    </a:solidFill>
                  </a:tcPr>
                </a:tc>
                <a:tc>
                  <a:txBody>
                    <a:bodyPr/>
                    <a:lstStyle/>
                    <a:p>
                      <a:pPr marL="0" marR="0" lvl="0" indent="0" algn="r" rtl="0">
                        <a:spcBef>
                          <a:spcPts val="0"/>
                        </a:spcBef>
                        <a:spcAft>
                          <a:spcPts val="0"/>
                        </a:spcAft>
                        <a:buNone/>
                      </a:pPr>
                      <a:endParaRPr sz="1600" i="0">
                        <a:solidFill>
                          <a:schemeClr val="lt1"/>
                        </a:solidFill>
                        <a:latin typeface="Libre Franklin"/>
                        <a:ea typeface="Libre Franklin"/>
                        <a:cs typeface="Libre Franklin"/>
                        <a:sym typeface="Libre Franklin"/>
                      </a:endParaRPr>
                    </a:p>
                  </a:txBody>
                  <a:tcPr marL="92025" marR="92025"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accent3"/>
                    </a:solidFill>
                  </a:tcPr>
                </a:tc>
                <a:extLst>
                  <a:ext uri="{0D108BD9-81ED-4DB2-BD59-A6C34878D82A}">
                    <a16:rowId xmlns:a16="http://schemas.microsoft.com/office/drawing/2014/main" val="10004"/>
                  </a:ext>
                </a:extLst>
              </a:tr>
              <a:tr h="162106">
                <a:tc>
                  <a:txBody>
                    <a:bodyPr/>
                    <a:lstStyle/>
                    <a:p>
                      <a:pPr marL="0" marR="0" lvl="0" indent="0" algn="l" rtl="0">
                        <a:spcBef>
                          <a:spcPts val="0"/>
                        </a:spcBef>
                        <a:spcAft>
                          <a:spcPts val="0"/>
                        </a:spcAft>
                        <a:buNone/>
                      </a:pPr>
                      <a:endParaRPr sz="1600" b="0">
                        <a:solidFill>
                          <a:schemeClr val="lt1"/>
                        </a:solidFill>
                        <a:latin typeface="Gill Sans"/>
                        <a:ea typeface="Gill Sans"/>
                        <a:cs typeface="Gill Sans"/>
                        <a:sym typeface="Gill Sans"/>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accent1">
                        <a:alpha val="94901"/>
                      </a:schemeClr>
                    </a:solidFill>
                  </a:tcPr>
                </a:tc>
                <a:tc>
                  <a:txBody>
                    <a:bodyPr/>
                    <a:lstStyle/>
                    <a:p>
                      <a:pPr marL="0" marR="0" lvl="0" indent="0" algn="r" rtl="0">
                        <a:spcBef>
                          <a:spcPts val="0"/>
                        </a:spcBef>
                        <a:spcAft>
                          <a:spcPts val="0"/>
                        </a:spcAft>
                        <a:buNone/>
                      </a:pPr>
                      <a:endParaRPr sz="1600" i="0">
                        <a:solidFill>
                          <a:schemeClr val="lt1"/>
                        </a:solidFill>
                        <a:latin typeface="Libre Franklin"/>
                        <a:ea typeface="Libre Franklin"/>
                        <a:cs typeface="Libre Franklin"/>
                        <a:sym typeface="Libre Franklin"/>
                      </a:endParaRPr>
                    </a:p>
                  </a:txBody>
                  <a:tcPr marL="92025" marR="92025"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accent3">
                        <a:alpha val="94901"/>
                      </a:schemeClr>
                    </a:solidFill>
                  </a:tcPr>
                </a:tc>
                <a:tc>
                  <a:txBody>
                    <a:bodyPr/>
                    <a:lstStyle/>
                    <a:p>
                      <a:pPr marL="0" marR="0" lvl="0" indent="0" algn="r" rtl="0">
                        <a:spcBef>
                          <a:spcPts val="0"/>
                        </a:spcBef>
                        <a:spcAft>
                          <a:spcPts val="0"/>
                        </a:spcAft>
                        <a:buNone/>
                      </a:pPr>
                      <a:endParaRPr sz="1600" i="0">
                        <a:solidFill>
                          <a:schemeClr val="lt1"/>
                        </a:solidFill>
                        <a:latin typeface="Libre Franklin"/>
                        <a:ea typeface="Libre Franklin"/>
                        <a:cs typeface="Libre Franklin"/>
                        <a:sym typeface="Libre Franklin"/>
                      </a:endParaRPr>
                    </a:p>
                  </a:txBody>
                  <a:tcPr marL="92025" marR="92025"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accent3">
                        <a:alpha val="94901"/>
                      </a:schemeClr>
                    </a:solidFill>
                  </a:tcPr>
                </a:tc>
                <a:tc>
                  <a:txBody>
                    <a:bodyPr/>
                    <a:lstStyle/>
                    <a:p>
                      <a:pPr marL="0" marR="0" lvl="0" indent="0" algn="r" rtl="0">
                        <a:spcBef>
                          <a:spcPts val="0"/>
                        </a:spcBef>
                        <a:spcAft>
                          <a:spcPts val="0"/>
                        </a:spcAft>
                        <a:buNone/>
                      </a:pPr>
                      <a:endParaRPr sz="1600" i="0">
                        <a:solidFill>
                          <a:schemeClr val="lt1"/>
                        </a:solidFill>
                        <a:latin typeface="Libre Franklin"/>
                        <a:ea typeface="Libre Franklin"/>
                        <a:cs typeface="Libre Franklin"/>
                        <a:sym typeface="Libre Franklin"/>
                      </a:endParaRPr>
                    </a:p>
                  </a:txBody>
                  <a:tcPr marL="92025" marR="92025"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accent3">
                        <a:alpha val="94901"/>
                      </a:schemeClr>
                    </a:solidFill>
                  </a:tcPr>
                </a:tc>
                <a:extLst>
                  <a:ext uri="{0D108BD9-81ED-4DB2-BD59-A6C34878D82A}">
                    <a16:rowId xmlns:a16="http://schemas.microsoft.com/office/drawing/2014/main" val="10005"/>
                  </a:ext>
                </a:extLst>
              </a:tr>
              <a:tr h="162106">
                <a:tc>
                  <a:txBody>
                    <a:bodyPr/>
                    <a:lstStyle/>
                    <a:p>
                      <a:pPr marL="0" marR="0" lvl="0" indent="0" algn="l" rtl="0">
                        <a:spcBef>
                          <a:spcPts val="0"/>
                        </a:spcBef>
                        <a:spcAft>
                          <a:spcPts val="0"/>
                        </a:spcAft>
                        <a:buNone/>
                      </a:pPr>
                      <a:endParaRPr sz="1600" b="0">
                        <a:solidFill>
                          <a:schemeClr val="lt1"/>
                        </a:solidFill>
                        <a:latin typeface="Gill Sans"/>
                        <a:ea typeface="Gill Sans"/>
                        <a:cs typeface="Gill Sans"/>
                        <a:sym typeface="Gill Sans"/>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accent1"/>
                    </a:solidFill>
                  </a:tcPr>
                </a:tc>
                <a:tc>
                  <a:txBody>
                    <a:bodyPr/>
                    <a:lstStyle/>
                    <a:p>
                      <a:pPr marL="0" marR="0" lvl="0" indent="0" algn="r" rtl="0">
                        <a:spcBef>
                          <a:spcPts val="0"/>
                        </a:spcBef>
                        <a:spcAft>
                          <a:spcPts val="0"/>
                        </a:spcAft>
                        <a:buNone/>
                      </a:pPr>
                      <a:endParaRPr sz="1600" i="0">
                        <a:solidFill>
                          <a:schemeClr val="lt1"/>
                        </a:solidFill>
                        <a:latin typeface="Libre Franklin"/>
                        <a:ea typeface="Libre Franklin"/>
                        <a:cs typeface="Libre Franklin"/>
                        <a:sym typeface="Libre Franklin"/>
                      </a:endParaRPr>
                    </a:p>
                  </a:txBody>
                  <a:tcPr marL="92025" marR="92025"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gradFill>
                      <a:gsLst>
                        <a:gs pos="0">
                          <a:srgbClr val="E9F4FE"/>
                        </a:gs>
                        <a:gs pos="74000">
                          <a:srgbClr val="4599FF"/>
                        </a:gs>
                        <a:gs pos="83000">
                          <a:srgbClr val="4599FF"/>
                        </a:gs>
                        <a:gs pos="100000">
                          <a:srgbClr val="83BAFF"/>
                        </a:gs>
                      </a:gsLst>
                      <a:lin ang="5400000" scaled="0"/>
                    </a:gradFill>
                  </a:tcPr>
                </a:tc>
                <a:tc>
                  <a:txBody>
                    <a:bodyPr/>
                    <a:lstStyle/>
                    <a:p>
                      <a:pPr marL="0" marR="0" lvl="0" indent="0" algn="r" rtl="0">
                        <a:spcBef>
                          <a:spcPts val="0"/>
                        </a:spcBef>
                        <a:spcAft>
                          <a:spcPts val="0"/>
                        </a:spcAft>
                        <a:buNone/>
                      </a:pPr>
                      <a:endParaRPr sz="1600" i="0">
                        <a:solidFill>
                          <a:schemeClr val="lt1"/>
                        </a:solidFill>
                        <a:latin typeface="Libre Franklin"/>
                        <a:ea typeface="Libre Franklin"/>
                        <a:cs typeface="Libre Franklin"/>
                        <a:sym typeface="Libre Franklin"/>
                      </a:endParaRPr>
                    </a:p>
                  </a:txBody>
                  <a:tcPr marL="92025" marR="92025"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accent3"/>
                    </a:solidFill>
                  </a:tcPr>
                </a:tc>
                <a:tc>
                  <a:txBody>
                    <a:bodyPr/>
                    <a:lstStyle/>
                    <a:p>
                      <a:pPr marL="0" marR="0" lvl="0" indent="0" algn="r" rtl="0">
                        <a:spcBef>
                          <a:spcPts val="0"/>
                        </a:spcBef>
                        <a:spcAft>
                          <a:spcPts val="0"/>
                        </a:spcAft>
                        <a:buNone/>
                      </a:pPr>
                      <a:endParaRPr sz="1600" i="0">
                        <a:solidFill>
                          <a:schemeClr val="lt1"/>
                        </a:solidFill>
                        <a:latin typeface="Libre Franklin"/>
                        <a:ea typeface="Libre Franklin"/>
                        <a:cs typeface="Libre Franklin"/>
                        <a:sym typeface="Libre Franklin"/>
                      </a:endParaRPr>
                    </a:p>
                  </a:txBody>
                  <a:tcPr marL="92025" marR="92025"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accent3"/>
                    </a:solidFill>
                  </a:tcPr>
                </a:tc>
                <a:extLst>
                  <a:ext uri="{0D108BD9-81ED-4DB2-BD59-A6C34878D82A}">
                    <a16:rowId xmlns:a16="http://schemas.microsoft.com/office/drawing/2014/main" val="10006"/>
                  </a:ext>
                </a:extLst>
              </a:tr>
              <a:tr h="162106">
                <a:tc>
                  <a:txBody>
                    <a:bodyPr/>
                    <a:lstStyle/>
                    <a:p>
                      <a:pPr marL="0" marR="0" lvl="0" indent="0" algn="l" rtl="0">
                        <a:spcBef>
                          <a:spcPts val="0"/>
                        </a:spcBef>
                        <a:spcAft>
                          <a:spcPts val="0"/>
                        </a:spcAft>
                        <a:buNone/>
                      </a:pPr>
                      <a:endParaRPr sz="1600" b="0">
                        <a:solidFill>
                          <a:schemeClr val="lt1"/>
                        </a:solidFill>
                        <a:latin typeface="Gill Sans"/>
                        <a:ea typeface="Gill Sans"/>
                        <a:cs typeface="Gill Sans"/>
                        <a:sym typeface="Gill Sans"/>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accent1">
                        <a:alpha val="94901"/>
                      </a:schemeClr>
                    </a:solidFill>
                  </a:tcPr>
                </a:tc>
                <a:tc>
                  <a:txBody>
                    <a:bodyPr/>
                    <a:lstStyle/>
                    <a:p>
                      <a:pPr marL="0" marR="0" lvl="0" indent="0" algn="ctr" rtl="0">
                        <a:spcBef>
                          <a:spcPts val="0"/>
                        </a:spcBef>
                        <a:spcAft>
                          <a:spcPts val="0"/>
                        </a:spcAft>
                        <a:buNone/>
                      </a:pPr>
                      <a:endParaRPr sz="1600" i="0">
                        <a:solidFill>
                          <a:schemeClr val="lt1"/>
                        </a:solidFill>
                        <a:latin typeface="Libre Franklin"/>
                        <a:ea typeface="Libre Franklin"/>
                        <a:cs typeface="Libre Franklin"/>
                        <a:sym typeface="Libre Franklin"/>
                      </a:endParaRPr>
                    </a:p>
                  </a:txBody>
                  <a:tcPr marL="92025" marR="92025"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accent3">
                        <a:alpha val="94901"/>
                      </a:schemeClr>
                    </a:solidFill>
                  </a:tcPr>
                </a:tc>
                <a:tc>
                  <a:txBody>
                    <a:bodyPr/>
                    <a:lstStyle/>
                    <a:p>
                      <a:pPr marL="0" marR="0" lvl="0" indent="0" algn="r" rtl="0">
                        <a:spcBef>
                          <a:spcPts val="0"/>
                        </a:spcBef>
                        <a:spcAft>
                          <a:spcPts val="0"/>
                        </a:spcAft>
                        <a:buNone/>
                      </a:pPr>
                      <a:endParaRPr sz="1600" i="0">
                        <a:solidFill>
                          <a:schemeClr val="lt1"/>
                        </a:solidFill>
                        <a:latin typeface="Libre Franklin"/>
                        <a:ea typeface="Libre Franklin"/>
                        <a:cs typeface="Libre Franklin"/>
                        <a:sym typeface="Libre Franklin"/>
                      </a:endParaRPr>
                    </a:p>
                  </a:txBody>
                  <a:tcPr marL="92025" marR="92025"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accent3">
                        <a:alpha val="94901"/>
                      </a:schemeClr>
                    </a:solidFill>
                  </a:tcPr>
                </a:tc>
                <a:tc>
                  <a:txBody>
                    <a:bodyPr/>
                    <a:lstStyle/>
                    <a:p>
                      <a:pPr marL="0" marR="0" lvl="0" indent="0" algn="r" rtl="0">
                        <a:spcBef>
                          <a:spcPts val="0"/>
                        </a:spcBef>
                        <a:spcAft>
                          <a:spcPts val="0"/>
                        </a:spcAft>
                        <a:buNone/>
                      </a:pPr>
                      <a:endParaRPr sz="1600" i="0">
                        <a:solidFill>
                          <a:schemeClr val="lt1"/>
                        </a:solidFill>
                        <a:latin typeface="Libre Franklin"/>
                        <a:ea typeface="Libre Franklin"/>
                        <a:cs typeface="Libre Franklin"/>
                        <a:sym typeface="Libre Franklin"/>
                      </a:endParaRPr>
                    </a:p>
                  </a:txBody>
                  <a:tcPr marL="92025" marR="92025"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accent3">
                        <a:alpha val="94901"/>
                      </a:schemeClr>
                    </a:solidFill>
                  </a:tcPr>
                </a:tc>
                <a:extLst>
                  <a:ext uri="{0D108BD9-81ED-4DB2-BD59-A6C34878D82A}">
                    <a16:rowId xmlns:a16="http://schemas.microsoft.com/office/drawing/2014/main" val="10007"/>
                  </a:ext>
                </a:extLst>
              </a:tr>
              <a:tr h="162106">
                <a:tc>
                  <a:txBody>
                    <a:bodyPr/>
                    <a:lstStyle/>
                    <a:p>
                      <a:pPr marL="0" marR="0" lvl="0" indent="0" algn="l" rtl="0">
                        <a:spcBef>
                          <a:spcPts val="0"/>
                        </a:spcBef>
                        <a:spcAft>
                          <a:spcPts val="0"/>
                        </a:spcAft>
                        <a:buNone/>
                      </a:pPr>
                      <a:endParaRPr sz="1600" b="0">
                        <a:solidFill>
                          <a:schemeClr val="lt1"/>
                        </a:solidFill>
                        <a:latin typeface="Gill Sans"/>
                        <a:ea typeface="Gill Sans"/>
                        <a:cs typeface="Gill Sans"/>
                        <a:sym typeface="Gill Sans"/>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accent1"/>
                    </a:solidFill>
                  </a:tcPr>
                </a:tc>
                <a:tc>
                  <a:txBody>
                    <a:bodyPr/>
                    <a:lstStyle/>
                    <a:p>
                      <a:pPr marL="0" marR="0" lvl="0" indent="0" algn="r" rtl="0">
                        <a:spcBef>
                          <a:spcPts val="0"/>
                        </a:spcBef>
                        <a:spcAft>
                          <a:spcPts val="0"/>
                        </a:spcAft>
                        <a:buNone/>
                      </a:pPr>
                      <a:endParaRPr sz="1600" i="0">
                        <a:solidFill>
                          <a:schemeClr val="lt1"/>
                        </a:solidFill>
                        <a:latin typeface="Libre Franklin"/>
                        <a:ea typeface="Libre Franklin"/>
                        <a:cs typeface="Libre Franklin"/>
                        <a:sym typeface="Libre Franklin"/>
                      </a:endParaRPr>
                    </a:p>
                  </a:txBody>
                  <a:tcPr marL="92025" marR="92025"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accent3"/>
                    </a:solidFill>
                  </a:tcPr>
                </a:tc>
                <a:tc>
                  <a:txBody>
                    <a:bodyPr/>
                    <a:lstStyle/>
                    <a:p>
                      <a:pPr marL="0" marR="0" lvl="0" indent="0" algn="r" rtl="0">
                        <a:spcBef>
                          <a:spcPts val="0"/>
                        </a:spcBef>
                        <a:spcAft>
                          <a:spcPts val="0"/>
                        </a:spcAft>
                        <a:buNone/>
                      </a:pPr>
                      <a:endParaRPr sz="1600" i="0">
                        <a:solidFill>
                          <a:schemeClr val="lt1"/>
                        </a:solidFill>
                        <a:latin typeface="Libre Franklin"/>
                        <a:ea typeface="Libre Franklin"/>
                        <a:cs typeface="Libre Franklin"/>
                        <a:sym typeface="Libre Franklin"/>
                      </a:endParaRPr>
                    </a:p>
                  </a:txBody>
                  <a:tcPr marL="92025" marR="92025"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accent3"/>
                    </a:solidFill>
                  </a:tcPr>
                </a:tc>
                <a:tc>
                  <a:txBody>
                    <a:bodyPr/>
                    <a:lstStyle/>
                    <a:p>
                      <a:pPr marL="0" marR="0" lvl="0" indent="0" algn="r" rtl="0">
                        <a:spcBef>
                          <a:spcPts val="0"/>
                        </a:spcBef>
                        <a:spcAft>
                          <a:spcPts val="0"/>
                        </a:spcAft>
                        <a:buNone/>
                      </a:pPr>
                      <a:endParaRPr sz="1600" i="0">
                        <a:solidFill>
                          <a:schemeClr val="lt1"/>
                        </a:solidFill>
                        <a:latin typeface="Libre Franklin"/>
                        <a:ea typeface="Libre Franklin"/>
                        <a:cs typeface="Libre Franklin"/>
                        <a:sym typeface="Libre Franklin"/>
                      </a:endParaRPr>
                    </a:p>
                  </a:txBody>
                  <a:tcPr marL="92025" marR="92025"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accent3"/>
                    </a:solidFill>
                  </a:tcPr>
                </a:tc>
                <a:extLst>
                  <a:ext uri="{0D108BD9-81ED-4DB2-BD59-A6C34878D82A}">
                    <a16:rowId xmlns:a16="http://schemas.microsoft.com/office/drawing/2014/main" val="10008"/>
                  </a:ext>
                </a:extLst>
              </a:tr>
              <a:tr h="162106">
                <a:tc>
                  <a:txBody>
                    <a:bodyPr/>
                    <a:lstStyle/>
                    <a:p>
                      <a:pPr marL="0" marR="0" lvl="0" indent="0" algn="l" rtl="0">
                        <a:spcBef>
                          <a:spcPts val="0"/>
                        </a:spcBef>
                        <a:spcAft>
                          <a:spcPts val="0"/>
                        </a:spcAft>
                        <a:buNone/>
                      </a:pPr>
                      <a:endParaRPr sz="1600" b="0">
                        <a:solidFill>
                          <a:schemeClr val="lt1"/>
                        </a:solidFill>
                        <a:latin typeface="Gill Sans"/>
                        <a:ea typeface="Gill Sans"/>
                        <a:cs typeface="Gill Sans"/>
                        <a:sym typeface="Gill Sans"/>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accent1">
                        <a:alpha val="94901"/>
                      </a:schemeClr>
                    </a:solidFill>
                  </a:tcPr>
                </a:tc>
                <a:tc>
                  <a:txBody>
                    <a:bodyPr/>
                    <a:lstStyle/>
                    <a:p>
                      <a:pPr marL="0" marR="0" lvl="0" indent="0" algn="r" rtl="0">
                        <a:spcBef>
                          <a:spcPts val="0"/>
                        </a:spcBef>
                        <a:spcAft>
                          <a:spcPts val="0"/>
                        </a:spcAft>
                        <a:buNone/>
                      </a:pPr>
                      <a:endParaRPr sz="1600" i="0">
                        <a:solidFill>
                          <a:schemeClr val="lt1"/>
                        </a:solidFill>
                        <a:latin typeface="Libre Franklin"/>
                        <a:ea typeface="Libre Franklin"/>
                        <a:cs typeface="Libre Franklin"/>
                        <a:sym typeface="Libre Franklin"/>
                      </a:endParaRPr>
                    </a:p>
                  </a:txBody>
                  <a:tcPr marL="92025" marR="92025"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accent3">
                        <a:alpha val="94901"/>
                      </a:schemeClr>
                    </a:solidFill>
                  </a:tcPr>
                </a:tc>
                <a:tc>
                  <a:txBody>
                    <a:bodyPr/>
                    <a:lstStyle/>
                    <a:p>
                      <a:pPr marL="0" marR="0" lvl="0" indent="0" algn="r" rtl="0">
                        <a:spcBef>
                          <a:spcPts val="0"/>
                        </a:spcBef>
                        <a:spcAft>
                          <a:spcPts val="0"/>
                        </a:spcAft>
                        <a:buNone/>
                      </a:pPr>
                      <a:endParaRPr sz="1600" i="0">
                        <a:solidFill>
                          <a:schemeClr val="lt1"/>
                        </a:solidFill>
                        <a:latin typeface="Libre Franklin"/>
                        <a:ea typeface="Libre Franklin"/>
                        <a:cs typeface="Libre Franklin"/>
                        <a:sym typeface="Libre Franklin"/>
                      </a:endParaRPr>
                    </a:p>
                  </a:txBody>
                  <a:tcPr marL="92025" marR="92025"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accent3">
                        <a:alpha val="94901"/>
                      </a:schemeClr>
                    </a:solidFill>
                  </a:tcPr>
                </a:tc>
                <a:tc>
                  <a:txBody>
                    <a:bodyPr/>
                    <a:lstStyle/>
                    <a:p>
                      <a:pPr marL="0" marR="0" lvl="0" indent="0" algn="r" rtl="0">
                        <a:spcBef>
                          <a:spcPts val="0"/>
                        </a:spcBef>
                        <a:spcAft>
                          <a:spcPts val="0"/>
                        </a:spcAft>
                        <a:buNone/>
                      </a:pPr>
                      <a:endParaRPr sz="1600" i="0">
                        <a:solidFill>
                          <a:schemeClr val="lt1"/>
                        </a:solidFill>
                        <a:latin typeface="Libre Franklin"/>
                        <a:ea typeface="Libre Franklin"/>
                        <a:cs typeface="Libre Franklin"/>
                        <a:sym typeface="Libre Franklin"/>
                      </a:endParaRPr>
                    </a:p>
                  </a:txBody>
                  <a:tcPr marL="92025" marR="92025"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accent3">
                        <a:alpha val="94901"/>
                      </a:schemeClr>
                    </a:solidFill>
                  </a:tcPr>
                </a:tc>
                <a:extLst>
                  <a:ext uri="{0D108BD9-81ED-4DB2-BD59-A6C34878D82A}">
                    <a16:rowId xmlns:a16="http://schemas.microsoft.com/office/drawing/2014/main" val="10009"/>
                  </a:ext>
                </a:extLst>
              </a:tr>
              <a:tr h="162106">
                <a:tc>
                  <a:txBody>
                    <a:bodyPr/>
                    <a:lstStyle/>
                    <a:p>
                      <a:pPr marL="0" marR="0" lvl="0" indent="0" algn="l" rtl="0">
                        <a:spcBef>
                          <a:spcPts val="0"/>
                        </a:spcBef>
                        <a:spcAft>
                          <a:spcPts val="0"/>
                        </a:spcAft>
                        <a:buNone/>
                      </a:pPr>
                      <a:endParaRPr sz="1600" b="0">
                        <a:solidFill>
                          <a:schemeClr val="lt1"/>
                        </a:solidFill>
                        <a:latin typeface="Gill Sans"/>
                        <a:ea typeface="Gill Sans"/>
                        <a:cs typeface="Gill Sans"/>
                        <a:sym typeface="Gill Sans"/>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accent1"/>
                    </a:solidFill>
                  </a:tcPr>
                </a:tc>
                <a:tc>
                  <a:txBody>
                    <a:bodyPr/>
                    <a:lstStyle/>
                    <a:p>
                      <a:pPr marL="0" marR="0" lvl="0" indent="0" algn="r" rtl="0">
                        <a:spcBef>
                          <a:spcPts val="0"/>
                        </a:spcBef>
                        <a:spcAft>
                          <a:spcPts val="0"/>
                        </a:spcAft>
                        <a:buNone/>
                      </a:pPr>
                      <a:endParaRPr sz="1600" i="0">
                        <a:solidFill>
                          <a:schemeClr val="lt1"/>
                        </a:solidFill>
                        <a:latin typeface="Libre Franklin"/>
                        <a:ea typeface="Libre Franklin"/>
                        <a:cs typeface="Libre Franklin"/>
                        <a:sym typeface="Libre Franklin"/>
                      </a:endParaRPr>
                    </a:p>
                  </a:txBody>
                  <a:tcPr marL="92025" marR="92025"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accent3"/>
                    </a:solidFill>
                  </a:tcPr>
                </a:tc>
                <a:tc>
                  <a:txBody>
                    <a:bodyPr/>
                    <a:lstStyle/>
                    <a:p>
                      <a:pPr marL="0" marR="0" lvl="0" indent="0" algn="r" rtl="0">
                        <a:spcBef>
                          <a:spcPts val="0"/>
                        </a:spcBef>
                        <a:spcAft>
                          <a:spcPts val="0"/>
                        </a:spcAft>
                        <a:buNone/>
                      </a:pPr>
                      <a:endParaRPr sz="1600" i="0">
                        <a:solidFill>
                          <a:schemeClr val="lt1"/>
                        </a:solidFill>
                        <a:latin typeface="Libre Franklin"/>
                        <a:ea typeface="Libre Franklin"/>
                        <a:cs typeface="Libre Franklin"/>
                        <a:sym typeface="Libre Franklin"/>
                      </a:endParaRPr>
                    </a:p>
                  </a:txBody>
                  <a:tcPr marL="92025" marR="92025"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accent3"/>
                    </a:solidFill>
                  </a:tcPr>
                </a:tc>
                <a:tc>
                  <a:txBody>
                    <a:bodyPr/>
                    <a:lstStyle/>
                    <a:p>
                      <a:pPr marL="0" marR="0" lvl="0" indent="0" algn="r" rtl="0">
                        <a:spcBef>
                          <a:spcPts val="0"/>
                        </a:spcBef>
                        <a:spcAft>
                          <a:spcPts val="0"/>
                        </a:spcAft>
                        <a:buNone/>
                      </a:pPr>
                      <a:endParaRPr sz="1600" i="0">
                        <a:solidFill>
                          <a:schemeClr val="lt1"/>
                        </a:solidFill>
                        <a:latin typeface="Libre Franklin"/>
                        <a:ea typeface="Libre Franklin"/>
                        <a:cs typeface="Libre Franklin"/>
                        <a:sym typeface="Libre Franklin"/>
                      </a:endParaRPr>
                    </a:p>
                  </a:txBody>
                  <a:tcPr marL="92025" marR="92025"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accent3"/>
                    </a:solidFill>
                  </a:tcPr>
                </a:tc>
                <a:extLst>
                  <a:ext uri="{0D108BD9-81ED-4DB2-BD59-A6C34878D82A}">
                    <a16:rowId xmlns:a16="http://schemas.microsoft.com/office/drawing/2014/main" val="10010"/>
                  </a:ext>
                </a:extLst>
              </a:tr>
            </a:tbl>
          </a:graphicData>
        </a:graphic>
      </p:graphicFrame>
      <p:sp>
        <p:nvSpPr>
          <p:cNvPr id="401" name="Google Shape;401;p7"/>
          <p:cNvSpPr txBox="1">
            <a:spLocks noGrp="1"/>
          </p:cNvSpPr>
          <p:nvPr>
            <p:ph type="sldNum" idx="12"/>
          </p:nvPr>
        </p:nvSpPr>
        <p:spPr>
          <a:xfrm>
            <a:off x="10413071" y="586562"/>
            <a:ext cx="678091"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17</a:t>
            </a:fld>
            <a:endParaRPr/>
          </a:p>
        </p:txBody>
      </p:sp>
      <p:sp>
        <p:nvSpPr>
          <p:cNvPr id="400" name="Google Shape;400;p7"/>
          <p:cNvSpPr txBox="1">
            <a:spLocks noGrp="1"/>
          </p:cNvSpPr>
          <p:nvPr>
            <p:ph type="ftr" idx="11"/>
          </p:nvPr>
        </p:nvSpPr>
        <p:spPr>
          <a:prstGeom prst="rect">
            <a:avLst/>
          </a:prstGeom>
          <a:noFill/>
          <a:ln>
            <a:noFill/>
          </a:ln>
        </p:spPr>
        <p:txBody>
          <a:bodyPr spcFirstLastPara="1" wrap="square" lIns="91425" tIns="45700" rIns="91425" bIns="45700" anchor="ctr" anchorCtr="0">
            <a:noAutofit/>
          </a:bodyPr>
          <a:lstStyle/>
          <a:p>
            <a:pPr>
              <a:buClr>
                <a:schemeClr val="dk1"/>
              </a:buClr>
              <a:buFont typeface="Arial"/>
            </a:pPr>
            <a:r>
              <a:rPr lang="en-US">
                <a:solidFill>
                  <a:srgbClr val="FFFF00">
                    <a:alpha val="60000"/>
                  </a:srgbClr>
                </a:solidFill>
              </a:rPr>
              <a:t>Sunday  Loki</a:t>
            </a:r>
          </a:p>
        </p:txBody>
      </p:sp>
      <p:sp>
        <p:nvSpPr>
          <p:cNvPr id="399" name="Google Shape;399;p7"/>
          <p:cNvSpPr txBox="1">
            <a:spLocks noGrp="1"/>
          </p:cNvSpPr>
          <p:nvPr>
            <p:ph type="body" idx="1"/>
          </p:nvPr>
        </p:nvSpPr>
        <p:spPr>
          <a:xfrm>
            <a:off x="5111304" y="116291"/>
            <a:ext cx="5302145" cy="3829550"/>
          </a:xfrm>
          <a:prstGeom prst="rect">
            <a:avLst/>
          </a:prstGeom>
          <a:noFill/>
          <a:ln>
            <a:noFill/>
          </a:ln>
        </p:spPr>
        <p:txBody>
          <a:bodyPr spcFirstLastPara="1" wrap="square" lIns="0" tIns="45700" rIns="0" bIns="45700" anchor="t" anchorCtr="0">
            <a:noAutofit/>
          </a:bodyPr>
          <a:lstStyle/>
          <a:p>
            <a:pPr algn="just"/>
            <a:r>
              <a:rPr lang="en-US" sz="1800" b="1">
                <a:solidFill>
                  <a:schemeClr val="tx1"/>
                </a:solidFill>
                <a:ea typeface="+mj-lt"/>
                <a:cs typeface="+mj-lt"/>
              </a:rPr>
              <a:t>Black box</a:t>
            </a:r>
            <a:r>
              <a:rPr lang="en-US" sz="1800">
                <a:solidFill>
                  <a:schemeClr val="tx1"/>
                </a:solidFill>
                <a:ea typeface="+mj-lt"/>
                <a:cs typeface="+mj-lt"/>
              </a:rPr>
              <a:t>: </a:t>
            </a:r>
            <a:r>
              <a:rPr lang="en-US" sz="1800">
                <a:ea typeface="+mj-lt"/>
                <a:cs typeface="+mj-lt"/>
              </a:rPr>
              <a:t>Black box testing is the Software testing method which is used to test the software without knowing the internal structure of code or program. </a:t>
            </a:r>
            <a:endParaRPr lang="en-US"/>
          </a:p>
          <a:p>
            <a:pPr marL="1200150" lvl="1" indent="-285750">
              <a:buFont typeface="Arial"/>
              <a:buChar char="•"/>
            </a:pPr>
            <a:r>
              <a:rPr lang="en-US">
                <a:ea typeface="+mj-lt"/>
                <a:cs typeface="+mj-lt"/>
              </a:rPr>
              <a:t>A QA uses Blackbox testing. </a:t>
            </a:r>
            <a:endParaRPr lang="en-US"/>
          </a:p>
          <a:p>
            <a:pPr marL="1200150" lvl="1" indent="-285750">
              <a:buFont typeface="Arial"/>
              <a:buChar char="•"/>
            </a:pPr>
            <a:r>
              <a:rPr lang="en-US">
                <a:ea typeface="+mj-lt"/>
                <a:cs typeface="+mj-lt"/>
              </a:rPr>
              <a:t>The code is not known while the functionality is known to the tester.   </a:t>
            </a:r>
            <a:endParaRPr lang="en-US"/>
          </a:p>
          <a:p>
            <a:pPr marL="1200150" lvl="1" indent="-285750">
              <a:buClr>
                <a:srgbClr val="3B3059"/>
              </a:buClr>
              <a:buFont typeface="Arial"/>
              <a:buChar char="•"/>
            </a:pPr>
            <a:endParaRPr lang="en-US" sz="1800">
              <a:solidFill>
                <a:schemeClr val="lt1"/>
              </a:solidFill>
            </a:endParaRPr>
          </a:p>
          <a:p>
            <a:pPr algn="just"/>
            <a:r>
              <a:rPr lang="en-US" sz="1800" b="1">
                <a:solidFill>
                  <a:schemeClr val="tx1"/>
                </a:solidFill>
                <a:ea typeface="+mj-lt"/>
                <a:cs typeface="+mj-lt"/>
              </a:rPr>
              <a:t>White box</a:t>
            </a:r>
            <a:r>
              <a:rPr lang="en-US" sz="1800">
                <a:solidFill>
                  <a:schemeClr val="tx1"/>
                </a:solidFill>
                <a:ea typeface="+mj-lt"/>
                <a:cs typeface="+mj-lt"/>
              </a:rPr>
              <a:t>:</a:t>
            </a:r>
            <a:r>
              <a:rPr lang="en-US" sz="1800">
                <a:solidFill>
                  <a:srgbClr val="FFFF00"/>
                </a:solidFill>
                <a:ea typeface="+mj-lt"/>
                <a:cs typeface="+mj-lt"/>
              </a:rPr>
              <a:t> </a:t>
            </a:r>
            <a:r>
              <a:rPr lang="en-US" sz="1800">
                <a:ea typeface="+mj-lt"/>
                <a:cs typeface="+mj-lt"/>
              </a:rPr>
              <a:t> White box testing is the software testing method in which internal structure is being known to the tester who is going to test the software. </a:t>
            </a:r>
            <a:endParaRPr lang="en-US"/>
          </a:p>
          <a:p>
            <a:pPr marL="1200150" lvl="1" indent="-285750">
              <a:buFont typeface="Arial"/>
              <a:buChar char="•"/>
            </a:pPr>
            <a:r>
              <a:rPr lang="en-US">
                <a:ea typeface="+mj-lt"/>
                <a:cs typeface="+mj-lt"/>
              </a:rPr>
              <a:t>A developer performs using the Whitebox.</a:t>
            </a:r>
            <a:endParaRPr lang="en-US"/>
          </a:p>
          <a:p>
            <a:pPr algn="just"/>
            <a:r>
              <a:rPr lang="en-US" sz="1800" b="1">
                <a:solidFill>
                  <a:schemeClr val="tx2"/>
                </a:solidFill>
                <a:ea typeface="+mj-lt"/>
                <a:cs typeface="+mj-lt"/>
              </a:rPr>
              <a:t>Gray box:</a:t>
            </a:r>
            <a:r>
              <a:rPr lang="en-US" sz="1800" b="1">
                <a:ea typeface="+mj-lt"/>
                <a:cs typeface="+mj-lt"/>
              </a:rPr>
              <a:t> </a:t>
            </a:r>
            <a:r>
              <a:rPr lang="en-US" sz="1800">
                <a:ea typeface="+mj-lt"/>
                <a:cs typeface="+mj-lt"/>
              </a:rPr>
              <a:t>It is the combination of White and Blackbox testing. For example, when calling someone, the call is received in second. Behind the scene, nothing is known to the people. The routing, connecting and data is not seen by the caller. This is known as Gray box testing. </a:t>
            </a:r>
            <a:endParaRPr lang="en-US">
              <a:ea typeface="+mj-lt"/>
              <a:cs typeface="+mj-lt"/>
            </a:endParaRPr>
          </a:p>
          <a:p>
            <a:pPr algn="just"/>
            <a:r>
              <a:rPr lang="en-US" sz="1800" b="1" err="1">
                <a:ea typeface="+mj-lt"/>
                <a:cs typeface="+mj-lt"/>
              </a:rPr>
              <a:t>Hotelbooking</a:t>
            </a:r>
            <a:r>
              <a:rPr lang="en-US" sz="1800" b="1">
                <a:ea typeface="+mj-lt"/>
                <a:cs typeface="+mj-lt"/>
              </a:rPr>
              <a:t>: While the reservation is shown but the data base is not shown by the receivers. </a:t>
            </a:r>
            <a:endParaRPr lang="en-US" sz="1800" b="1"/>
          </a:p>
          <a:p>
            <a:pPr marL="0" indent="0" algn="l">
              <a:lnSpc>
                <a:spcPct val="90000"/>
              </a:lnSpc>
              <a:spcBef>
                <a:spcPts val="0"/>
              </a:spcBef>
              <a:spcAft>
                <a:spcPts val="0"/>
              </a:spcAft>
              <a:buNone/>
            </a:pPr>
            <a:endParaRPr lang="en-US" sz="1800">
              <a:solidFill>
                <a:schemeClr val="lt1"/>
              </a:solidFill>
            </a:endParaRPr>
          </a:p>
          <a:p>
            <a:pPr marL="0" lvl="0" indent="0" algn="l" rtl="0">
              <a:lnSpc>
                <a:spcPct val="90000"/>
              </a:lnSpc>
              <a:spcAft>
                <a:spcPts val="0"/>
              </a:spcAft>
              <a:buClr>
                <a:schemeClr val="lt2"/>
              </a:buClr>
              <a:buSzPts val="1800"/>
              <a:buNone/>
            </a:pPr>
            <a:endParaRPr lang="en-US" sz="1800">
              <a:solidFill>
                <a:srgbClr val="FFFFFF"/>
              </a:solidFill>
            </a:endParaRPr>
          </a:p>
          <a:p>
            <a:pPr marL="0" indent="0"/>
            <a:endParaRPr lang="en-US" b="1"/>
          </a:p>
          <a:p>
            <a:pPr marL="0" lvl="0" indent="0" algn="l" rtl="0">
              <a:lnSpc>
                <a:spcPct val="90000"/>
              </a:lnSpc>
              <a:spcBef>
                <a:spcPts val="1000"/>
              </a:spcBef>
              <a:spcAft>
                <a:spcPts val="0"/>
              </a:spcAft>
              <a:buClr>
                <a:schemeClr val="lt2"/>
              </a:buClr>
              <a:buSzPts val="2300"/>
              <a:buNone/>
            </a:pPr>
            <a:br>
              <a:rPr lang="en-US"/>
            </a:br>
            <a:endParaRPr sz="1800">
              <a:solidFill>
                <a:schemeClr val="lt1"/>
              </a:solidFill>
            </a:endParaRPr>
          </a:p>
          <a:p>
            <a:pPr marL="0" lvl="0" indent="0" algn="l" rtl="0">
              <a:lnSpc>
                <a:spcPct val="90000"/>
              </a:lnSpc>
              <a:spcBef>
                <a:spcPts val="1000"/>
              </a:spcBef>
              <a:spcAft>
                <a:spcPts val="0"/>
              </a:spcAft>
              <a:buClr>
                <a:schemeClr val="lt2"/>
              </a:buClr>
              <a:buSzPts val="2300"/>
              <a:buNone/>
            </a:pPr>
            <a:endParaRPr/>
          </a:p>
        </p:txBody>
      </p:sp>
      <p:sp>
        <p:nvSpPr>
          <p:cNvPr id="398" name="Google Shape;398;p7"/>
          <p:cNvSpPr txBox="1">
            <a:spLocks noGrp="1"/>
          </p:cNvSpPr>
          <p:nvPr>
            <p:ph type="title"/>
          </p:nvPr>
        </p:nvSpPr>
        <p:spPr>
          <a:xfrm>
            <a:off x="2418078" y="-26854"/>
            <a:ext cx="2687788" cy="1577904"/>
          </a:xfrm>
          <a:prstGeom prst="rect">
            <a:avLst/>
          </a:prstGeom>
          <a:noFill/>
          <a:ln>
            <a:noFill/>
          </a:ln>
        </p:spPr>
        <p:txBody>
          <a:bodyPr spcFirstLastPara="1" wrap="square" lIns="0" tIns="45700" rIns="0" bIns="45700" anchor="ctr" anchorCtr="0">
            <a:normAutofit/>
          </a:bodyPr>
          <a:lstStyle/>
          <a:p>
            <a:pPr marL="0" lvl="0" indent="0" algn="l" rtl="0">
              <a:lnSpc>
                <a:spcPct val="90000"/>
              </a:lnSpc>
              <a:spcBef>
                <a:spcPts val="0"/>
              </a:spcBef>
              <a:spcAft>
                <a:spcPts val="0"/>
              </a:spcAft>
              <a:buClr>
                <a:schemeClr val="lt1"/>
              </a:buClr>
              <a:buSzPts val="5000"/>
              <a:buFont typeface="Gill Sans"/>
              <a:buNone/>
            </a:pPr>
            <a:r>
              <a:rPr lang="en-US">
                <a:solidFill>
                  <a:srgbClr val="FFFF00"/>
                </a:solidFill>
              </a:rPr>
              <a:t>Type of Tester:</a:t>
            </a:r>
            <a:endParaRPr>
              <a:solidFill>
                <a:srgbClr val="FFFF00"/>
              </a:solidFill>
            </a:endParaRPr>
          </a:p>
        </p:txBody>
      </p:sp>
      <p:pic>
        <p:nvPicPr>
          <p:cNvPr id="402" name="Google Shape;402;p7"/>
          <p:cNvPicPr preferRelativeResize="0"/>
          <p:nvPr/>
        </p:nvPicPr>
        <p:blipFill rotWithShape="1">
          <a:blip r:embed="rId3">
            <a:alphaModFix/>
          </a:blip>
          <a:srcRect/>
          <a:stretch/>
        </p:blipFill>
        <p:spPr>
          <a:xfrm>
            <a:off x="91712" y="1448175"/>
            <a:ext cx="5213350" cy="470661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D3A7CD-E470-F2FC-CEE3-D5F7AF98B0B0}"/>
              </a:ext>
            </a:extLst>
          </p:cNvPr>
          <p:cNvSpPr>
            <a:spLocks noGrp="1"/>
          </p:cNvSpPr>
          <p:nvPr>
            <p:ph type="title"/>
          </p:nvPr>
        </p:nvSpPr>
        <p:spPr>
          <a:xfrm>
            <a:off x="186036" y="208303"/>
            <a:ext cx="9404723" cy="1400530"/>
          </a:xfrm>
        </p:spPr>
        <p:txBody>
          <a:bodyPr/>
          <a:lstStyle/>
          <a:p>
            <a:r>
              <a:rPr lang="en-US">
                <a:solidFill>
                  <a:srgbClr val="FFFF00"/>
                </a:solidFill>
              </a:rPr>
              <a:t>Type of Testing:</a:t>
            </a:r>
          </a:p>
        </p:txBody>
      </p:sp>
      <p:sp>
        <p:nvSpPr>
          <p:cNvPr id="3" name="Content Placeholder 2">
            <a:extLst>
              <a:ext uri="{FF2B5EF4-FFF2-40B4-BE49-F238E27FC236}">
                <a16:creationId xmlns:a16="http://schemas.microsoft.com/office/drawing/2014/main" id="{259BDAD7-AB5F-CCC7-32D2-D314755AE22E}"/>
              </a:ext>
            </a:extLst>
          </p:cNvPr>
          <p:cNvSpPr>
            <a:spLocks noGrp="1"/>
          </p:cNvSpPr>
          <p:nvPr>
            <p:ph idx="1"/>
          </p:nvPr>
        </p:nvSpPr>
        <p:spPr>
          <a:xfrm>
            <a:off x="82520" y="1003372"/>
            <a:ext cx="12181446" cy="5647594"/>
          </a:xfrm>
        </p:spPr>
        <p:txBody>
          <a:bodyPr vert="horz" lIns="91440" tIns="45720" rIns="91440" bIns="45720" rtlCol="0" anchor="t">
            <a:normAutofit fontScale="77500" lnSpcReduction="20000"/>
          </a:bodyPr>
          <a:lstStyle/>
          <a:p>
            <a:pPr marL="0" indent="0">
              <a:buNone/>
            </a:pPr>
            <a:r>
              <a:rPr lang="en-US" sz="3600" b="1" u="sng">
                <a:solidFill>
                  <a:srgbClr val="FFFF00"/>
                </a:solidFill>
              </a:rPr>
              <a:t>Smoke Testing:</a:t>
            </a:r>
            <a:r>
              <a:rPr lang="en-US">
                <a:solidFill>
                  <a:srgbClr val="FFFF00"/>
                </a:solidFill>
              </a:rPr>
              <a:t> </a:t>
            </a:r>
            <a:r>
              <a:rPr lang="en-US" sz="2800">
                <a:ea typeface="+mj-lt"/>
                <a:cs typeface="+mj-lt"/>
              </a:rPr>
              <a:t> Smoking testing only handle major functionality of the Application.</a:t>
            </a:r>
            <a:endParaRPr lang="en-US" sz="2800">
              <a:solidFill>
                <a:srgbClr val="FFFFFF"/>
              </a:solidFill>
            </a:endParaRPr>
          </a:p>
          <a:p>
            <a:pPr>
              <a:buNone/>
            </a:pPr>
            <a:r>
              <a:rPr lang="en-US" sz="2800">
                <a:ea typeface="+mj-lt"/>
                <a:cs typeface="+mj-lt"/>
              </a:rPr>
              <a:t>For Example, Major Functionality Resister, log in log out, </a:t>
            </a:r>
            <a:endParaRPr lang="en-US" sz="2800"/>
          </a:p>
          <a:p>
            <a:pPr>
              <a:buNone/>
            </a:pPr>
            <a:r>
              <a:rPr lang="en-US" sz="4000" b="1">
                <a:solidFill>
                  <a:srgbClr val="FFFF00"/>
                </a:solidFill>
                <a:ea typeface="+mj-lt"/>
                <a:cs typeface="+mj-lt"/>
              </a:rPr>
              <a:t>Functional Testing:</a:t>
            </a:r>
            <a:r>
              <a:rPr lang="en-US" sz="2800">
                <a:ea typeface="+mj-lt"/>
                <a:cs typeface="+mj-lt"/>
              </a:rPr>
              <a:t> Functional testing basically in an application you will be introduce new functionality in your application</a:t>
            </a:r>
            <a:r>
              <a:rPr lang="en-US" sz="4000">
                <a:ea typeface="+mj-lt"/>
                <a:cs typeface="+mj-lt"/>
              </a:rPr>
              <a:t>.</a:t>
            </a:r>
          </a:p>
          <a:p>
            <a:pPr algn="just">
              <a:buNone/>
            </a:pPr>
            <a:r>
              <a:rPr lang="en-US" sz="4000" b="1">
                <a:solidFill>
                  <a:srgbClr val="FFFF00"/>
                </a:solidFill>
                <a:ea typeface="+mj-lt"/>
                <a:cs typeface="+mj-lt"/>
              </a:rPr>
              <a:t>Functional testing focuses on the followings: </a:t>
            </a:r>
            <a:endParaRPr lang="en-US">
              <a:solidFill>
                <a:srgbClr val="FFFF00"/>
              </a:solidFill>
              <a:ea typeface="+mj-lt"/>
              <a:cs typeface="+mj-lt"/>
            </a:endParaRPr>
          </a:p>
          <a:p>
            <a:pPr algn="just">
              <a:buNone/>
            </a:pPr>
            <a:r>
              <a:rPr lang="en-US" sz="4000">
                <a:solidFill>
                  <a:srgbClr val="FFFF00"/>
                </a:solidFill>
                <a:ea typeface="+mj-lt"/>
                <a:cs typeface="+mj-lt"/>
              </a:rPr>
              <a:t>Positive</a:t>
            </a:r>
            <a:r>
              <a:rPr lang="en-US" sz="4000">
                <a:ea typeface="+mj-lt"/>
                <a:cs typeface="+mj-lt"/>
              </a:rPr>
              <a:t>—Positive testing is your Expectation is positive, you provide your valid email and valid password it  should be successfully log in your account .</a:t>
            </a:r>
            <a:endParaRPr lang="en-US"/>
          </a:p>
          <a:p>
            <a:pPr>
              <a:buFont typeface="Wingdings 3"/>
              <a:buChar char=""/>
            </a:pPr>
            <a:r>
              <a:rPr lang="en-US" sz="4000">
                <a:solidFill>
                  <a:srgbClr val="FFFF00"/>
                </a:solidFill>
                <a:ea typeface="+mj-lt"/>
                <a:cs typeface="+mj-lt"/>
              </a:rPr>
              <a:t>Negative </a:t>
            </a:r>
            <a:r>
              <a:rPr lang="en-US" sz="4000">
                <a:ea typeface="+mj-lt"/>
                <a:cs typeface="+mj-lt"/>
              </a:rPr>
              <a:t>and— Negative Testing is your Expectation is negative, you provide your valid email and invalid password it should not log in your account.      </a:t>
            </a:r>
            <a:endParaRPr lang="en-US"/>
          </a:p>
          <a:p>
            <a:pPr>
              <a:buFont typeface="Wingdings 3"/>
              <a:buChar char=""/>
            </a:pPr>
            <a:r>
              <a:rPr lang="en-US" sz="4000">
                <a:ea typeface="+mj-lt"/>
                <a:cs typeface="+mj-lt"/>
              </a:rPr>
              <a:t> </a:t>
            </a:r>
            <a:r>
              <a:rPr lang="en-US" sz="4000">
                <a:solidFill>
                  <a:srgbClr val="FFC000"/>
                </a:solidFill>
                <a:ea typeface="+mj-lt"/>
                <a:cs typeface="+mj-lt"/>
              </a:rPr>
              <a:t> </a:t>
            </a:r>
            <a:r>
              <a:rPr lang="en-US" sz="4000">
                <a:solidFill>
                  <a:srgbClr val="FFFF00"/>
                </a:solidFill>
                <a:ea typeface="+mj-lt"/>
                <a:cs typeface="+mj-lt"/>
              </a:rPr>
              <a:t>Boundary Scenarios</a:t>
            </a:r>
            <a:r>
              <a:rPr lang="en-US" sz="4000">
                <a:ea typeface="+mj-lt"/>
                <a:cs typeface="+mj-lt"/>
              </a:rPr>
              <a:t>—minimum and maximum characteristics</a:t>
            </a:r>
            <a:endParaRPr lang="en-US"/>
          </a:p>
          <a:p>
            <a:pPr>
              <a:buNone/>
            </a:pPr>
            <a:endParaRPr lang="en-US" sz="4000" b="1"/>
          </a:p>
          <a:p>
            <a:pPr marL="0" indent="0">
              <a:buNone/>
            </a:pPr>
            <a:endParaRPr lang="en-US">
              <a:solidFill>
                <a:srgbClr val="FFFFFF"/>
              </a:solidFill>
            </a:endParaRPr>
          </a:p>
        </p:txBody>
      </p:sp>
      <p:sp>
        <p:nvSpPr>
          <p:cNvPr id="4" name="TextBox 3">
            <a:extLst>
              <a:ext uri="{FF2B5EF4-FFF2-40B4-BE49-F238E27FC236}">
                <a16:creationId xmlns:a16="http://schemas.microsoft.com/office/drawing/2014/main" id="{EF32E010-7821-309D-17BF-3CD8A2FA6A0D}"/>
              </a:ext>
            </a:extLst>
          </p:cNvPr>
          <p:cNvSpPr txBox="1"/>
          <p:nvPr/>
        </p:nvSpPr>
        <p:spPr>
          <a:xfrm>
            <a:off x="10551720" y="667987"/>
            <a:ext cx="457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18</a:t>
            </a:r>
          </a:p>
        </p:txBody>
      </p:sp>
    </p:spTree>
    <p:extLst>
      <p:ext uri="{BB962C8B-B14F-4D97-AF65-F5344CB8AC3E}">
        <p14:creationId xmlns:p14="http://schemas.microsoft.com/office/powerpoint/2010/main" val="37663249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50FCDB-1D90-025B-FD29-2559E2C79A9A}"/>
              </a:ext>
            </a:extLst>
          </p:cNvPr>
          <p:cNvSpPr>
            <a:spLocks noGrp="1"/>
          </p:cNvSpPr>
          <p:nvPr>
            <p:ph type="title"/>
          </p:nvPr>
        </p:nvSpPr>
        <p:spPr>
          <a:xfrm>
            <a:off x="186036" y="93284"/>
            <a:ext cx="9404723" cy="1400530"/>
          </a:xfrm>
        </p:spPr>
        <p:txBody>
          <a:bodyPr/>
          <a:lstStyle/>
          <a:p>
            <a:r>
              <a:rPr lang="en-US">
                <a:solidFill>
                  <a:srgbClr val="FFFF00"/>
                </a:solidFill>
              </a:rPr>
              <a:t>Type of Testing:</a:t>
            </a:r>
          </a:p>
        </p:txBody>
      </p:sp>
      <p:sp>
        <p:nvSpPr>
          <p:cNvPr id="3" name="Content Placeholder 2">
            <a:extLst>
              <a:ext uri="{FF2B5EF4-FFF2-40B4-BE49-F238E27FC236}">
                <a16:creationId xmlns:a16="http://schemas.microsoft.com/office/drawing/2014/main" id="{C4C58611-C4FE-F671-95D5-024A5C03E9DE}"/>
              </a:ext>
            </a:extLst>
          </p:cNvPr>
          <p:cNvSpPr>
            <a:spLocks noGrp="1"/>
          </p:cNvSpPr>
          <p:nvPr>
            <p:ph idx="1"/>
          </p:nvPr>
        </p:nvSpPr>
        <p:spPr>
          <a:xfrm>
            <a:off x="183162" y="-3045"/>
            <a:ext cx="11836390" cy="6855291"/>
          </a:xfrm>
        </p:spPr>
        <p:txBody>
          <a:bodyPr vert="horz" lIns="91440" tIns="45720" rIns="91440" bIns="45720" rtlCol="0" anchor="t">
            <a:normAutofit/>
          </a:bodyPr>
          <a:lstStyle/>
          <a:p>
            <a:r>
              <a:rPr lang="en-US"/>
              <a:t>                                                     </a:t>
            </a:r>
          </a:p>
          <a:p>
            <a:pPr>
              <a:buClr>
                <a:srgbClr val="EF53A5"/>
              </a:buClr>
            </a:pPr>
            <a:endParaRPr lang="en-US"/>
          </a:p>
          <a:p>
            <a:pPr>
              <a:buClr>
                <a:srgbClr val="EF53A5"/>
              </a:buClr>
            </a:pPr>
            <a:r>
              <a:rPr lang="en-US" sz="4000" b="1">
                <a:solidFill>
                  <a:srgbClr val="FFFF00"/>
                </a:solidFill>
                <a:ea typeface="+mj-lt"/>
                <a:cs typeface="+mj-lt"/>
              </a:rPr>
              <a:t>Regression Testing:</a:t>
            </a:r>
            <a:r>
              <a:rPr lang="en-US" sz="4000">
                <a:ea typeface="+mj-lt"/>
                <a:cs typeface="+mj-lt"/>
              </a:rPr>
              <a:t> </a:t>
            </a:r>
            <a:r>
              <a:rPr lang="en-US" sz="2800">
                <a:ea typeface="+mj-lt"/>
                <a:cs typeface="+mj-lt"/>
              </a:rPr>
              <a:t>Regression testing is nothing but handle existing functionality which is already built earlier people are using it just to check if it is working properly. </a:t>
            </a:r>
          </a:p>
          <a:p>
            <a:pPr>
              <a:buClr>
                <a:srgbClr val="EF53A5"/>
              </a:buClr>
            </a:pPr>
            <a:r>
              <a:rPr lang="en-US" sz="4000" b="1">
                <a:solidFill>
                  <a:srgbClr val="FFFF00"/>
                </a:solidFill>
                <a:ea typeface="+mj-lt"/>
                <a:cs typeface="+mj-lt"/>
              </a:rPr>
              <a:t>Non-Functional Testing:</a:t>
            </a:r>
            <a:r>
              <a:rPr lang="en-US" sz="4000" b="1">
                <a:ea typeface="+mj-lt"/>
                <a:cs typeface="+mj-lt"/>
              </a:rPr>
              <a:t> </a:t>
            </a:r>
            <a:r>
              <a:rPr lang="en-US" sz="3200">
                <a:ea typeface="+mj-lt"/>
                <a:cs typeface="+mj-lt"/>
              </a:rPr>
              <a:t> In simple words, how well the system performs is non-functionality testing. Non-functional testing refers to various aspects of the software such as performance, load, stress, scalability, security, compatibility etc., Main focus is to improve the user experience on how fast the system responds to a request.</a:t>
            </a:r>
            <a:endParaRPr lang="en-US" sz="3200" b="1">
              <a:ea typeface="+mj-lt"/>
              <a:cs typeface="+mj-lt"/>
            </a:endParaRPr>
          </a:p>
          <a:p>
            <a:pPr>
              <a:buClr>
                <a:srgbClr val="EF53A5"/>
              </a:buClr>
            </a:pPr>
            <a:endParaRPr lang="en-US" sz="4000" b="1"/>
          </a:p>
        </p:txBody>
      </p:sp>
      <p:sp>
        <p:nvSpPr>
          <p:cNvPr id="4" name="TextBox 3">
            <a:extLst>
              <a:ext uri="{FF2B5EF4-FFF2-40B4-BE49-F238E27FC236}">
                <a16:creationId xmlns:a16="http://schemas.microsoft.com/office/drawing/2014/main" id="{7EF7DBD9-9B4B-8C63-B680-21D2C245CEF1}"/>
              </a:ext>
            </a:extLst>
          </p:cNvPr>
          <p:cNvSpPr txBox="1"/>
          <p:nvPr/>
        </p:nvSpPr>
        <p:spPr>
          <a:xfrm>
            <a:off x="10514610" y="593766"/>
            <a:ext cx="56605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19</a:t>
            </a:r>
          </a:p>
        </p:txBody>
      </p:sp>
    </p:spTree>
    <p:extLst>
      <p:ext uri="{BB962C8B-B14F-4D97-AF65-F5344CB8AC3E}">
        <p14:creationId xmlns:p14="http://schemas.microsoft.com/office/powerpoint/2010/main" val="31231438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g1c2d83d013b_4_4"/>
          <p:cNvSpPr txBox="1">
            <a:spLocks noGrp="1"/>
          </p:cNvSpPr>
          <p:nvPr>
            <p:ph type="title"/>
          </p:nvPr>
        </p:nvSpPr>
        <p:spPr>
          <a:xfrm>
            <a:off x="831850" y="516711"/>
            <a:ext cx="9466053" cy="7827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US" b="1">
                <a:latin typeface="Libre Franklin" pitchFamily="2" charset="0"/>
              </a:rPr>
              <a:t>Software</a:t>
            </a:r>
            <a:endParaRPr b="1">
              <a:latin typeface="Libre Franklin" pitchFamily="2" charset="0"/>
            </a:endParaRPr>
          </a:p>
        </p:txBody>
      </p:sp>
      <p:sp>
        <p:nvSpPr>
          <p:cNvPr id="234" name="Google Shape;234;g1c2d83d013b_4_4"/>
          <p:cNvSpPr txBox="1">
            <a:spLocks noGrp="1"/>
          </p:cNvSpPr>
          <p:nvPr>
            <p:ph type="sldNum" idx="12"/>
          </p:nvPr>
        </p:nvSpPr>
        <p:spPr>
          <a:xfrm>
            <a:off x="10537053" y="511314"/>
            <a:ext cx="549442" cy="365125"/>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a:t>2</a:t>
            </a:fld>
            <a:endParaRPr/>
          </a:p>
        </p:txBody>
      </p:sp>
      <p:sp>
        <p:nvSpPr>
          <p:cNvPr id="235" name="Google Shape;235;g1c2d83d013b_4_4"/>
          <p:cNvSpPr txBox="1">
            <a:spLocks noGrp="1"/>
          </p:cNvSpPr>
          <p:nvPr>
            <p:ph type="body" idx="1"/>
          </p:nvPr>
        </p:nvSpPr>
        <p:spPr>
          <a:xfrm>
            <a:off x="706582" y="1557347"/>
            <a:ext cx="10777368" cy="2377344"/>
          </a:xfrm>
          <a:prstGeom prst="rect">
            <a:avLst/>
          </a:prstGeom>
        </p:spPr>
        <p:txBody>
          <a:bodyPr spcFirstLastPara="1" wrap="square" lIns="91425" tIns="45700" rIns="91425" bIns="45700" anchor="t" anchorCtr="0">
            <a:noAutofit/>
          </a:bodyPr>
          <a:lstStyle/>
          <a:p>
            <a:pPr indent="-381000" algn="l">
              <a:lnSpc>
                <a:spcPct val="115000"/>
              </a:lnSpc>
              <a:spcBef>
                <a:spcPts val="0"/>
              </a:spcBef>
              <a:buClr>
                <a:schemeClr val="lt1"/>
              </a:buClr>
              <a:buSzPts val="2400"/>
              <a:buFont typeface="Arial" panose="020B0604020202020204" pitchFamily="34" charset="0"/>
              <a:buChar char="•"/>
            </a:pPr>
            <a:r>
              <a:rPr lang="en-US" sz="2400" i="1">
                <a:solidFill>
                  <a:schemeClr val="lt1"/>
                </a:solidFill>
                <a:latin typeface="Arial"/>
                <a:ea typeface="Arial"/>
                <a:cs typeface="Arial"/>
                <a:sym typeface="Arial"/>
              </a:rPr>
              <a:t>Software is a set of instruction, data or programs used to operate computers and execute specific tasks.</a:t>
            </a:r>
          </a:p>
          <a:p>
            <a:pPr indent="-381000" algn="l">
              <a:lnSpc>
                <a:spcPct val="115000"/>
              </a:lnSpc>
              <a:spcBef>
                <a:spcPts val="0"/>
              </a:spcBef>
              <a:buClr>
                <a:schemeClr val="lt1"/>
              </a:buClr>
              <a:buSzPts val="2400"/>
              <a:buFont typeface="Arial" panose="020B0604020202020204" pitchFamily="34" charset="0"/>
              <a:buChar char="•"/>
            </a:pPr>
            <a:r>
              <a:rPr lang="en-US" sz="2400" i="1">
                <a:solidFill>
                  <a:schemeClr val="lt1"/>
                </a:solidFill>
                <a:latin typeface="Arial"/>
                <a:ea typeface="Arial"/>
                <a:cs typeface="Arial"/>
                <a:sym typeface="Arial"/>
              </a:rPr>
              <a:t>System software is designed to run a computers software.</a:t>
            </a:r>
            <a:endParaRPr lang="en-US" sz="2400">
              <a:solidFill>
                <a:schemeClr val="lt1"/>
              </a:solidFill>
              <a:latin typeface="Arial"/>
              <a:ea typeface="Arial"/>
              <a:cs typeface="Arial"/>
              <a:sym typeface="Arial"/>
            </a:endParaRPr>
          </a:p>
          <a:p>
            <a:pPr marL="457200" lvl="0" indent="-381000" algn="l" rtl="0">
              <a:lnSpc>
                <a:spcPct val="115000"/>
              </a:lnSpc>
              <a:spcBef>
                <a:spcPts val="0"/>
              </a:spcBef>
              <a:spcAft>
                <a:spcPts val="0"/>
              </a:spcAft>
              <a:buClr>
                <a:schemeClr val="lt1"/>
              </a:buClr>
              <a:buSzPts val="2400"/>
              <a:buFont typeface="Arial" panose="020B0604020202020204" pitchFamily="34" charset="0"/>
              <a:buChar char="•"/>
            </a:pPr>
            <a:r>
              <a:rPr lang="en-US" sz="2400">
                <a:solidFill>
                  <a:schemeClr val="lt1"/>
                </a:solidFill>
                <a:latin typeface="Arial"/>
                <a:ea typeface="Arial"/>
                <a:cs typeface="Arial"/>
                <a:sym typeface="Arial"/>
              </a:rPr>
              <a:t>Unit communicate and works together.</a:t>
            </a:r>
            <a:endParaRPr sz="2400">
              <a:solidFill>
                <a:schemeClr val="lt1"/>
              </a:solidFill>
              <a:latin typeface="Arial"/>
              <a:ea typeface="Arial"/>
              <a:cs typeface="Arial"/>
              <a:sym typeface="Arial"/>
            </a:endParaRPr>
          </a:p>
          <a:p>
            <a:pPr marL="285750" lvl="0" indent="-285750" algn="ctr" rtl="0">
              <a:lnSpc>
                <a:spcPct val="70000"/>
              </a:lnSpc>
              <a:spcBef>
                <a:spcPts val="1000"/>
              </a:spcBef>
              <a:spcAft>
                <a:spcPts val="0"/>
              </a:spcAft>
              <a:buSzPts val="275"/>
              <a:buFont typeface="Arial" panose="020B0604020202020204" pitchFamily="34" charset="0"/>
              <a:buChar char="•"/>
            </a:pPr>
            <a:endParaRPr sz="1275" i="1">
              <a:solidFill>
                <a:srgbClr val="FF00FF"/>
              </a:solidFill>
            </a:endParaRPr>
          </a:p>
        </p:txBody>
      </p:sp>
      <p:sp>
        <p:nvSpPr>
          <p:cNvPr id="236" name="Google Shape;236;g1c2d83d013b_4_4"/>
          <p:cNvSpPr txBox="1"/>
          <p:nvPr/>
        </p:nvSpPr>
        <p:spPr>
          <a:xfrm>
            <a:off x="314758" y="4192627"/>
            <a:ext cx="3952441" cy="1384964"/>
          </a:xfrm>
          <a:prstGeom prst="rect">
            <a:avLst/>
          </a:prstGeom>
          <a:noFill/>
          <a:ln>
            <a:noFill/>
          </a:ln>
        </p:spPr>
        <p:txBody>
          <a:bodyPr spcFirstLastPara="1" wrap="square" lIns="91425" tIns="91425" rIns="91425" bIns="91425" anchor="t" anchorCtr="0">
            <a:spAutoFit/>
          </a:bodyPr>
          <a:lstStyle/>
          <a:p>
            <a:pPr marL="457200" lvl="0" indent="-393700" rtl="0">
              <a:spcBef>
                <a:spcPts val="0"/>
              </a:spcBef>
              <a:spcAft>
                <a:spcPts val="0"/>
              </a:spcAft>
              <a:buSzPts val="2600"/>
              <a:buFont typeface="Libre Franklin"/>
              <a:buChar char="❏"/>
            </a:pPr>
            <a:r>
              <a:rPr lang="en-US" sz="2600" b="1">
                <a:latin typeface="Libre Franklin"/>
                <a:ea typeface="Libre Franklin"/>
                <a:cs typeface="Libre Franklin"/>
                <a:sym typeface="Libre Franklin"/>
              </a:rPr>
              <a:t>Fast</a:t>
            </a:r>
            <a:endParaRPr sz="2600" b="1">
              <a:latin typeface="Libre Franklin"/>
              <a:ea typeface="Libre Franklin"/>
              <a:cs typeface="Libre Franklin"/>
              <a:sym typeface="Libre Franklin"/>
            </a:endParaRPr>
          </a:p>
          <a:p>
            <a:pPr marL="457200" lvl="0" indent="-393700" rtl="0">
              <a:spcBef>
                <a:spcPts val="0"/>
              </a:spcBef>
              <a:spcAft>
                <a:spcPts val="0"/>
              </a:spcAft>
              <a:buSzPts val="2600"/>
              <a:buFont typeface="Libre Franklin"/>
              <a:buChar char="❏"/>
            </a:pPr>
            <a:r>
              <a:rPr lang="en-US" sz="2600" b="1">
                <a:latin typeface="Libre Franklin"/>
                <a:ea typeface="Libre Franklin"/>
                <a:cs typeface="Libre Franklin"/>
                <a:sym typeface="Libre Franklin"/>
              </a:rPr>
              <a:t>Reliable </a:t>
            </a:r>
            <a:endParaRPr sz="2600" b="1">
              <a:latin typeface="Libre Franklin"/>
              <a:ea typeface="Libre Franklin"/>
              <a:cs typeface="Libre Franklin"/>
              <a:sym typeface="Libre Franklin"/>
            </a:endParaRPr>
          </a:p>
          <a:p>
            <a:pPr marL="457200" lvl="0" indent="-393700" rtl="0">
              <a:spcBef>
                <a:spcPts val="0"/>
              </a:spcBef>
              <a:spcAft>
                <a:spcPts val="0"/>
              </a:spcAft>
              <a:buSzPts val="2600"/>
              <a:buFont typeface="Libre Franklin"/>
              <a:buChar char="❏"/>
            </a:pPr>
            <a:r>
              <a:rPr lang="en-US" sz="2600" b="1">
                <a:latin typeface="Libre Franklin"/>
                <a:ea typeface="Libre Franklin"/>
                <a:cs typeface="Libre Franklin"/>
                <a:sym typeface="Libre Franklin"/>
              </a:rPr>
              <a:t>Cost Effective</a:t>
            </a:r>
            <a:endParaRPr sz="2600" b="1">
              <a:latin typeface="Libre Franklin"/>
              <a:ea typeface="Libre Franklin"/>
              <a:cs typeface="Libre Franklin"/>
              <a:sym typeface="Libre Franklin"/>
            </a:endParaRPr>
          </a:p>
        </p:txBody>
      </p:sp>
      <p:pic>
        <p:nvPicPr>
          <p:cNvPr id="3" name="Picture 2" descr="A picture containing text, vector graphics, businesscard, screenshot&#10;&#10;Description automatically generated">
            <a:extLst>
              <a:ext uri="{FF2B5EF4-FFF2-40B4-BE49-F238E27FC236}">
                <a16:creationId xmlns:a16="http://schemas.microsoft.com/office/drawing/2014/main" id="{E32E7546-1C94-88E3-3FDF-A8FB98E2C7E4}"/>
              </a:ext>
            </a:extLst>
          </p:cNvPr>
          <p:cNvPicPr>
            <a:picLocks noChangeAspect="1"/>
          </p:cNvPicPr>
          <p:nvPr/>
        </p:nvPicPr>
        <p:blipFill>
          <a:blip r:embed="rId3"/>
          <a:stretch>
            <a:fillRect/>
          </a:stretch>
        </p:blipFill>
        <p:spPr>
          <a:xfrm>
            <a:off x="6370720" y="3657600"/>
            <a:ext cx="5814929" cy="320040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D69111-4AB2-1575-64B6-E0A3E32AB2D0}"/>
              </a:ext>
            </a:extLst>
          </p:cNvPr>
          <p:cNvSpPr>
            <a:spLocks noGrp="1"/>
          </p:cNvSpPr>
          <p:nvPr>
            <p:ph type="title"/>
          </p:nvPr>
        </p:nvSpPr>
        <p:spPr>
          <a:xfrm>
            <a:off x="68818" y="64530"/>
            <a:ext cx="12032903" cy="7784075"/>
          </a:xfrm>
        </p:spPr>
        <p:txBody>
          <a:bodyPr/>
          <a:lstStyle/>
          <a:p>
            <a:r>
              <a:rPr lang="en-US">
                <a:solidFill>
                  <a:srgbClr val="FFFF00"/>
                </a:solidFill>
              </a:rPr>
              <a:t>                        Level of Testing:   </a:t>
            </a:r>
            <a:br>
              <a:rPr lang="en-US"/>
            </a:br>
            <a:r>
              <a:rPr lang="en-US" sz="3600" b="1">
                <a:solidFill>
                  <a:schemeClr val="tx1"/>
                </a:solidFill>
              </a:rPr>
              <a:t>There are 4 type of level of Testing .Which is are blow.</a:t>
            </a:r>
            <a:r>
              <a:rPr lang="en-US">
                <a:solidFill>
                  <a:srgbClr val="FFFF00"/>
                </a:solidFill>
              </a:rPr>
              <a:t> </a:t>
            </a:r>
            <a:br>
              <a:rPr lang="en-US"/>
            </a:br>
            <a:r>
              <a:rPr lang="en-US" sz="3200">
                <a:solidFill>
                  <a:srgbClr val="FFFF00"/>
                </a:solidFill>
                <a:ea typeface="+mj-lt"/>
                <a:cs typeface="+mj-lt"/>
              </a:rPr>
              <a:t>Unit Testing :</a:t>
            </a:r>
            <a:r>
              <a:rPr lang="en-US" sz="3200">
                <a:ea typeface="+mj-lt"/>
                <a:cs typeface="+mj-lt"/>
              </a:rPr>
              <a:t>The developer focuses on each of the tasks. It is a small module and follows each task to make sure it functions properly.</a:t>
            </a:r>
            <a:r>
              <a:rPr lang="en-US">
                <a:ea typeface="+mj-lt"/>
                <a:cs typeface="+mj-lt"/>
              </a:rPr>
              <a:t>  </a:t>
            </a:r>
            <a:endParaRPr lang="en-US">
              <a:solidFill>
                <a:srgbClr val="FFFF00"/>
              </a:solidFill>
            </a:endParaRPr>
          </a:p>
          <a:p>
            <a:r>
              <a:rPr lang="en-US" sz="3200">
                <a:ea typeface="+mj-lt"/>
                <a:cs typeface="+mj-lt"/>
              </a:rPr>
              <a:t>i</a:t>
            </a:r>
            <a:r>
              <a:rPr lang="en-US" sz="3200">
                <a:solidFill>
                  <a:srgbClr val="FFFF00"/>
                </a:solidFill>
                <a:ea typeface="+mj-lt"/>
                <a:cs typeface="+mj-lt"/>
              </a:rPr>
              <a:t>ntegration testing:</a:t>
            </a:r>
            <a:r>
              <a:rPr lang="en-US" sz="3200">
                <a:ea typeface="+mj-lt"/>
                <a:cs typeface="+mj-lt"/>
              </a:rPr>
              <a:t> is two or three modules, and we see that both interconnecting properly or not.</a:t>
            </a:r>
            <a:endParaRPr lang="en-US" sz="3200"/>
          </a:p>
          <a:p>
            <a:r>
              <a:rPr lang="en-US" sz="3200">
                <a:ea typeface="+mj-lt"/>
                <a:cs typeface="+mj-lt"/>
              </a:rPr>
              <a:t>Example: online shopping, you choose the cloth&gt;adding on bags&gt;checking</a:t>
            </a:r>
            <a:r>
              <a:rPr lang="en-US">
                <a:ea typeface="+mj-lt"/>
                <a:cs typeface="+mj-lt"/>
              </a:rPr>
              <a:t> out&gt;payment&gt;shipping address&gt;checkout</a:t>
            </a:r>
            <a:endParaRPr lang="en-US"/>
          </a:p>
          <a:p>
            <a:endParaRPr lang="en-US"/>
          </a:p>
        </p:txBody>
      </p:sp>
      <p:sp>
        <p:nvSpPr>
          <p:cNvPr id="3" name="TextBox 2">
            <a:extLst>
              <a:ext uri="{FF2B5EF4-FFF2-40B4-BE49-F238E27FC236}">
                <a16:creationId xmlns:a16="http://schemas.microsoft.com/office/drawing/2014/main" id="{4EFA1CB7-6B46-D439-1851-E893DB3F3199}"/>
              </a:ext>
            </a:extLst>
          </p:cNvPr>
          <p:cNvSpPr txBox="1"/>
          <p:nvPr/>
        </p:nvSpPr>
        <p:spPr>
          <a:xfrm>
            <a:off x="10549247" y="484908"/>
            <a:ext cx="47699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20</a:t>
            </a:r>
          </a:p>
        </p:txBody>
      </p:sp>
    </p:spTree>
    <p:extLst>
      <p:ext uri="{BB962C8B-B14F-4D97-AF65-F5344CB8AC3E}">
        <p14:creationId xmlns:p14="http://schemas.microsoft.com/office/powerpoint/2010/main" val="880201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789492-A5EE-7B04-69BE-6D6FEC4E4CC0}"/>
              </a:ext>
            </a:extLst>
          </p:cNvPr>
          <p:cNvSpPr>
            <a:spLocks noGrp="1"/>
          </p:cNvSpPr>
          <p:nvPr>
            <p:ph type="title"/>
          </p:nvPr>
        </p:nvSpPr>
        <p:spPr/>
        <p:txBody>
          <a:bodyPr/>
          <a:lstStyle/>
          <a:p>
            <a:r>
              <a:rPr lang="en-US"/>
              <a:t>                  </a:t>
            </a:r>
            <a:r>
              <a:rPr lang="en-US">
                <a:solidFill>
                  <a:srgbClr val="FFFF00"/>
                </a:solidFill>
              </a:rPr>
              <a:t>Level of Testing</a:t>
            </a:r>
          </a:p>
        </p:txBody>
      </p:sp>
      <p:sp>
        <p:nvSpPr>
          <p:cNvPr id="3" name="Content Placeholder 2">
            <a:extLst>
              <a:ext uri="{FF2B5EF4-FFF2-40B4-BE49-F238E27FC236}">
                <a16:creationId xmlns:a16="http://schemas.microsoft.com/office/drawing/2014/main" id="{CE71EF2E-5BA5-C93E-BFE0-CE11266375ED}"/>
              </a:ext>
            </a:extLst>
          </p:cNvPr>
          <p:cNvSpPr>
            <a:spLocks noGrp="1"/>
          </p:cNvSpPr>
          <p:nvPr>
            <p:ph idx="1"/>
          </p:nvPr>
        </p:nvSpPr>
        <p:spPr>
          <a:xfrm>
            <a:off x="96897" y="1477824"/>
            <a:ext cx="11951408" cy="4770575"/>
          </a:xfrm>
        </p:spPr>
        <p:txBody>
          <a:bodyPr vert="horz" lIns="91440" tIns="45720" rIns="91440" bIns="45720" rtlCol="0" anchor="t">
            <a:normAutofit/>
          </a:bodyPr>
          <a:lstStyle/>
          <a:p>
            <a:r>
              <a:rPr lang="en-US" sz="3200">
                <a:solidFill>
                  <a:srgbClr val="FFFF00"/>
                </a:solidFill>
                <a:ea typeface="+mj-lt"/>
                <a:cs typeface="+mj-lt"/>
              </a:rPr>
              <a:t>System Testing</a:t>
            </a:r>
            <a:r>
              <a:rPr lang="en-US" sz="3200">
                <a:ea typeface="+mj-lt"/>
                <a:cs typeface="+mj-lt"/>
              </a:rPr>
              <a:t> : is the whole application or   whole product end to end whether it is properly working or not.</a:t>
            </a:r>
            <a:r>
              <a:rPr lang="en-US">
                <a:ea typeface="+mj-lt"/>
                <a:cs typeface="+mj-lt"/>
              </a:rPr>
              <a:t>  </a:t>
            </a:r>
            <a:endParaRPr lang="en-US"/>
          </a:p>
          <a:p>
            <a:pPr>
              <a:buClr>
                <a:srgbClr val="EF53A5"/>
              </a:buClr>
            </a:pPr>
            <a:endParaRPr lang="en-US"/>
          </a:p>
          <a:p>
            <a:pPr>
              <a:buClr>
                <a:srgbClr val="EF53A5"/>
              </a:buClr>
            </a:pPr>
            <a:endParaRPr lang="en-US"/>
          </a:p>
          <a:p>
            <a:pPr>
              <a:buClr>
                <a:srgbClr val="EF53A5"/>
              </a:buClr>
            </a:pPr>
            <a:r>
              <a:rPr lang="en-US" sz="3200">
                <a:solidFill>
                  <a:srgbClr val="FFFF00"/>
                </a:solidFill>
                <a:ea typeface="+mj-lt"/>
                <a:cs typeface="+mj-lt"/>
              </a:rPr>
              <a:t>UAT testing:</a:t>
            </a:r>
            <a:r>
              <a:rPr lang="en-US" sz="3200">
                <a:ea typeface="+mj-lt"/>
                <a:cs typeface="+mj-lt"/>
              </a:rPr>
              <a:t> It is the final stage before launching the product. The end user makes sure the software runs smoothly which is called user acceptance.</a:t>
            </a:r>
            <a:endParaRPr lang="en-US" sz="3200"/>
          </a:p>
          <a:p>
            <a:pPr>
              <a:buClr>
                <a:srgbClr val="EF53A5"/>
              </a:buClr>
            </a:pPr>
            <a:endParaRPr lang="en-US"/>
          </a:p>
          <a:p>
            <a:pPr>
              <a:buClr>
                <a:srgbClr val="EF53A5"/>
              </a:buClr>
            </a:pPr>
            <a:endParaRPr lang="en-US"/>
          </a:p>
        </p:txBody>
      </p:sp>
      <p:sp>
        <p:nvSpPr>
          <p:cNvPr id="4" name="TextBox 3">
            <a:extLst>
              <a:ext uri="{FF2B5EF4-FFF2-40B4-BE49-F238E27FC236}">
                <a16:creationId xmlns:a16="http://schemas.microsoft.com/office/drawing/2014/main" id="{E50466A2-05F3-57CC-DDC2-E8C86866F08E}"/>
              </a:ext>
            </a:extLst>
          </p:cNvPr>
          <p:cNvSpPr txBox="1"/>
          <p:nvPr/>
        </p:nvSpPr>
        <p:spPr>
          <a:xfrm>
            <a:off x="10536876" y="685305"/>
            <a:ext cx="49678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21</a:t>
            </a:r>
          </a:p>
        </p:txBody>
      </p:sp>
    </p:spTree>
    <p:extLst>
      <p:ext uri="{BB962C8B-B14F-4D97-AF65-F5344CB8AC3E}">
        <p14:creationId xmlns:p14="http://schemas.microsoft.com/office/powerpoint/2010/main" val="32762400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228375-D007-A2AE-0AE7-110BBCA99DFC}"/>
              </a:ext>
            </a:extLst>
          </p:cNvPr>
          <p:cNvSpPr>
            <a:spLocks noGrp="1"/>
          </p:cNvSpPr>
          <p:nvPr>
            <p:ph type="title"/>
          </p:nvPr>
        </p:nvSpPr>
        <p:spPr/>
        <p:txBody>
          <a:bodyPr/>
          <a:lstStyle/>
          <a:p>
            <a:pPr marL="285750" lvl="1" indent="-285750">
              <a:buFont typeface="Arial"/>
              <a:buChar char="•"/>
            </a:pPr>
            <a:r>
              <a:rPr lang="en-US" sz="4000">
                <a:latin typeface="+mj-lt"/>
                <a:ea typeface="+mj-lt"/>
                <a:cs typeface="+mj-lt"/>
              </a:rPr>
              <a:t>  </a:t>
            </a:r>
            <a:r>
              <a:rPr lang="en-US" sz="4000">
                <a:solidFill>
                  <a:srgbClr val="FFFF00"/>
                </a:solidFill>
                <a:latin typeface="+mj-lt"/>
                <a:ea typeface="+mj-lt"/>
                <a:cs typeface="+mj-lt"/>
              </a:rPr>
              <a:t> Software Test Lifecycle  Activities</a:t>
            </a:r>
            <a:endParaRPr lang="en-US" sz="4000">
              <a:solidFill>
                <a:srgbClr val="FFFF00"/>
              </a:solidFill>
            </a:endParaRPr>
          </a:p>
          <a:p>
            <a:endParaRPr lang="en-US"/>
          </a:p>
        </p:txBody>
      </p:sp>
      <p:sp>
        <p:nvSpPr>
          <p:cNvPr id="3" name="TextBox 2">
            <a:extLst>
              <a:ext uri="{FF2B5EF4-FFF2-40B4-BE49-F238E27FC236}">
                <a16:creationId xmlns:a16="http://schemas.microsoft.com/office/drawing/2014/main" id="{D102E490-F35C-6A5F-F242-DACFF75B9F06}"/>
              </a:ext>
            </a:extLst>
          </p:cNvPr>
          <p:cNvSpPr txBox="1"/>
          <p:nvPr/>
        </p:nvSpPr>
        <p:spPr>
          <a:xfrm>
            <a:off x="224287" y="1475118"/>
            <a:ext cx="11815311" cy="304698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a:solidFill>
                  <a:srgbClr val="FFFF00"/>
                </a:solidFill>
              </a:rPr>
              <a:t>What is STLC:</a:t>
            </a:r>
            <a:r>
              <a:rPr lang="en-US" sz="3200"/>
              <a:t> Software testing life cycle is a sequential flow of various testing processes that are to be executed to ensure maximum results from software testing. STLC ensures that all the testing processes are carried out in an orderly and planned manner. We have understood that STLC is a process, </a:t>
            </a:r>
          </a:p>
        </p:txBody>
      </p:sp>
      <p:sp>
        <p:nvSpPr>
          <p:cNvPr id="4" name="TextBox 3">
            <a:extLst>
              <a:ext uri="{FF2B5EF4-FFF2-40B4-BE49-F238E27FC236}">
                <a16:creationId xmlns:a16="http://schemas.microsoft.com/office/drawing/2014/main" id="{F38E5FF0-95FC-1734-903E-DC0B1D834D17}"/>
              </a:ext>
            </a:extLst>
          </p:cNvPr>
          <p:cNvSpPr txBox="1"/>
          <p:nvPr/>
        </p:nvSpPr>
        <p:spPr>
          <a:xfrm>
            <a:off x="10465129" y="692727"/>
            <a:ext cx="51657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22</a:t>
            </a:r>
          </a:p>
        </p:txBody>
      </p:sp>
    </p:spTree>
    <p:extLst>
      <p:ext uri="{BB962C8B-B14F-4D97-AF65-F5344CB8AC3E}">
        <p14:creationId xmlns:p14="http://schemas.microsoft.com/office/powerpoint/2010/main" val="22584918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Diagram&#10;&#10;Description automatically generated">
            <a:extLst>
              <a:ext uri="{FF2B5EF4-FFF2-40B4-BE49-F238E27FC236}">
                <a16:creationId xmlns:a16="http://schemas.microsoft.com/office/drawing/2014/main" id="{9D90CCD5-C469-7B6A-B703-AB6FF762E332}"/>
              </a:ext>
            </a:extLst>
          </p:cNvPr>
          <p:cNvPicPr>
            <a:picLocks noChangeAspect="1"/>
          </p:cNvPicPr>
          <p:nvPr/>
        </p:nvPicPr>
        <p:blipFill>
          <a:blip r:embed="rId2"/>
          <a:stretch>
            <a:fillRect/>
          </a:stretch>
        </p:blipFill>
        <p:spPr>
          <a:xfrm>
            <a:off x="1981670" y="2086085"/>
            <a:ext cx="6314044" cy="3781684"/>
          </a:xfrm>
          <a:prstGeom prst="rect">
            <a:avLst/>
          </a:prstGeom>
        </p:spPr>
      </p:pic>
      <p:sp>
        <p:nvSpPr>
          <p:cNvPr id="3" name="TextBox 2">
            <a:extLst>
              <a:ext uri="{FF2B5EF4-FFF2-40B4-BE49-F238E27FC236}">
                <a16:creationId xmlns:a16="http://schemas.microsoft.com/office/drawing/2014/main" id="{3B7D60D9-75A4-7302-6199-8E6EA60EFA22}"/>
              </a:ext>
            </a:extLst>
          </p:cNvPr>
          <p:cNvSpPr txBox="1"/>
          <p:nvPr/>
        </p:nvSpPr>
        <p:spPr>
          <a:xfrm>
            <a:off x="884713" y="991703"/>
            <a:ext cx="11887199"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a:solidFill>
                  <a:srgbClr val="FFFF00"/>
                </a:solidFill>
                <a:latin typeface="Roboto"/>
                <a:ea typeface="Roboto"/>
                <a:cs typeface="Roboto"/>
              </a:rPr>
              <a:t>N</a:t>
            </a:r>
            <a:r>
              <a:rPr lang="en-US" sz="3600">
                <a:solidFill>
                  <a:srgbClr val="FFFF00"/>
                </a:solidFill>
                <a:ea typeface="+mn-lt"/>
                <a:cs typeface="+mn-lt"/>
              </a:rPr>
              <a:t>ow look at the different steps involved in this process:</a:t>
            </a:r>
            <a:endParaRPr lang="en-US" sz="3600">
              <a:solidFill>
                <a:srgbClr val="FFFF00"/>
              </a:solidFill>
            </a:endParaRPr>
          </a:p>
        </p:txBody>
      </p:sp>
      <p:sp>
        <p:nvSpPr>
          <p:cNvPr id="4" name="TextBox 3">
            <a:extLst>
              <a:ext uri="{FF2B5EF4-FFF2-40B4-BE49-F238E27FC236}">
                <a16:creationId xmlns:a16="http://schemas.microsoft.com/office/drawing/2014/main" id="{0848909C-99B1-B1E2-3F28-666E4FD96B76}"/>
              </a:ext>
            </a:extLst>
          </p:cNvPr>
          <p:cNvSpPr txBox="1"/>
          <p:nvPr/>
        </p:nvSpPr>
        <p:spPr>
          <a:xfrm>
            <a:off x="10526980" y="779318"/>
            <a:ext cx="457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23</a:t>
            </a:r>
          </a:p>
        </p:txBody>
      </p:sp>
    </p:spTree>
    <p:extLst>
      <p:ext uri="{BB962C8B-B14F-4D97-AF65-F5344CB8AC3E}">
        <p14:creationId xmlns:p14="http://schemas.microsoft.com/office/powerpoint/2010/main" val="5576681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91000"/>
                <a:satMod val="164000"/>
                <a:lumMod val="74000"/>
              </a:schemeClr>
              <a:schemeClr val="bg2">
                <a:hueMod val="124000"/>
                <a:satMod val="140000"/>
                <a:lumMod val="142000"/>
              </a:schemeClr>
            </a:duotone>
          </a:blip>
          <a:stretch/>
        </a:blip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3EFB145-A7F8-FB49-D4CF-EC367EB80134}"/>
              </a:ext>
            </a:extLst>
          </p:cNvPr>
          <p:cNvSpPr>
            <a:spLocks noGrp="1"/>
          </p:cNvSpPr>
          <p:nvPr>
            <p:ph type="body" idx="1"/>
          </p:nvPr>
        </p:nvSpPr>
        <p:spPr>
          <a:xfrm>
            <a:off x="59459" y="1935193"/>
            <a:ext cx="4353758" cy="4288626"/>
          </a:xfrm>
        </p:spPr>
        <p:txBody>
          <a:bodyPr spcFirstLastPara="1" vert="horz" wrap="square" lIns="91440" tIns="45720" rIns="91440" bIns="45720" rtlCol="0" anchor="t" anchorCtr="0">
            <a:noAutofit/>
          </a:bodyPr>
          <a:lstStyle/>
          <a:p>
            <a:pPr marL="228600" indent="0">
              <a:buClr>
                <a:schemeClr val="accent1">
                  <a:lumMod val="60000"/>
                  <a:lumOff val="40000"/>
                </a:schemeClr>
              </a:buClr>
              <a:buSzPct val="80000"/>
            </a:pPr>
            <a:r>
              <a:rPr lang="en-US" sz="1800">
                <a:solidFill>
                  <a:schemeClr val="tx1"/>
                </a:solidFill>
              </a:rPr>
              <a:t>Bug life cycle also knows as defect life cycle. </a:t>
            </a:r>
          </a:p>
          <a:p>
            <a:pPr marL="228600" indent="0"/>
            <a:r>
              <a:rPr lang="en-US" sz="1800">
                <a:solidFill>
                  <a:schemeClr val="tx1"/>
                </a:solidFill>
              </a:rPr>
              <a:t>In software </a:t>
            </a:r>
            <a:r>
              <a:rPr lang="en-US" sz="1800" err="1">
                <a:solidFill>
                  <a:schemeClr val="tx1"/>
                </a:solidFill>
              </a:rPr>
              <a:t>devolepment</a:t>
            </a:r>
            <a:r>
              <a:rPr lang="en-US" sz="1800">
                <a:solidFill>
                  <a:schemeClr val="tx1"/>
                </a:solidFill>
              </a:rPr>
              <a:t>   </a:t>
            </a:r>
          </a:p>
          <a:p>
            <a:pPr marL="228600" indent="0"/>
            <a:r>
              <a:rPr lang="en-US" sz="1800" err="1">
                <a:solidFill>
                  <a:schemeClr val="tx1"/>
                </a:solidFill>
              </a:rPr>
              <a:t>Proccess</a:t>
            </a:r>
            <a:r>
              <a:rPr lang="en-US" sz="1800">
                <a:solidFill>
                  <a:schemeClr val="tx1"/>
                </a:solidFill>
              </a:rPr>
              <a:t> the bug has a life cycle. </a:t>
            </a:r>
          </a:p>
          <a:p>
            <a:pPr marL="228600" indent="0"/>
            <a:r>
              <a:rPr lang="en-US" sz="1800">
                <a:solidFill>
                  <a:schemeClr val="tx1"/>
                </a:solidFill>
              </a:rPr>
              <a:t>The bug should go through the life cycle to be close. </a:t>
            </a:r>
          </a:p>
          <a:p>
            <a:pPr marL="228600" indent="0"/>
            <a:r>
              <a:rPr lang="en-US" sz="1800">
                <a:solidFill>
                  <a:schemeClr val="tx1"/>
                </a:solidFill>
              </a:rPr>
              <a:t>Bug can be </a:t>
            </a:r>
            <a:r>
              <a:rPr lang="en-US" sz="1800" err="1">
                <a:solidFill>
                  <a:schemeClr val="tx1"/>
                </a:solidFill>
              </a:rPr>
              <a:t>definesd</a:t>
            </a:r>
            <a:r>
              <a:rPr lang="en-US" sz="1800">
                <a:solidFill>
                  <a:schemeClr val="tx1"/>
                </a:solidFill>
              </a:rPr>
              <a:t> as the abnormal behavior of the </a:t>
            </a:r>
            <a:r>
              <a:rPr lang="en-US" sz="1800" err="1">
                <a:solidFill>
                  <a:schemeClr val="tx1"/>
                </a:solidFill>
              </a:rPr>
              <a:t>software.Bug</a:t>
            </a:r>
            <a:r>
              <a:rPr lang="en-US" sz="1800">
                <a:solidFill>
                  <a:schemeClr val="tx1"/>
                </a:solidFill>
              </a:rPr>
              <a:t> start when defect is found &amp; end a defect is closed.  </a:t>
            </a:r>
          </a:p>
          <a:p>
            <a:pPr marL="228600" indent="0"/>
            <a:r>
              <a:rPr lang="en-US" sz="1800">
                <a:solidFill>
                  <a:schemeClr val="tx1"/>
                </a:solidFill>
              </a:rPr>
              <a:t>After ensuring it is not reproduced.</a:t>
            </a:r>
          </a:p>
          <a:p>
            <a:pPr marL="228600" indent="0"/>
            <a:r>
              <a:rPr lang="en-US" sz="1800">
                <a:solidFill>
                  <a:schemeClr val="tx1"/>
                </a:solidFill>
              </a:rPr>
              <a:t>Now we can see different state of Defect life cycle.</a:t>
            </a:r>
          </a:p>
        </p:txBody>
      </p:sp>
      <p:sp>
        <p:nvSpPr>
          <p:cNvPr id="3" name="Title 2">
            <a:extLst>
              <a:ext uri="{FF2B5EF4-FFF2-40B4-BE49-F238E27FC236}">
                <a16:creationId xmlns:a16="http://schemas.microsoft.com/office/drawing/2014/main" id="{B38922E5-33DC-08FD-06DD-D93A701AC309}"/>
              </a:ext>
            </a:extLst>
          </p:cNvPr>
          <p:cNvSpPr>
            <a:spLocks noGrp="1"/>
          </p:cNvSpPr>
          <p:nvPr>
            <p:ph type="title"/>
          </p:nvPr>
        </p:nvSpPr>
        <p:spPr>
          <a:xfrm>
            <a:off x="648929" y="629266"/>
            <a:ext cx="3649268" cy="1622321"/>
          </a:xfrm>
        </p:spPr>
        <p:txBody>
          <a:bodyPr vert="horz" lIns="91440" tIns="45720" rIns="91440" bIns="45720" rtlCol="0" anchor="t">
            <a:normAutofit/>
          </a:bodyPr>
          <a:lstStyle/>
          <a:p>
            <a:pPr>
              <a:spcBef>
                <a:spcPct val="0"/>
              </a:spcBef>
            </a:pPr>
            <a:r>
              <a:rPr lang="en-US" sz="4000">
                <a:solidFill>
                  <a:srgbClr val="FFFF00"/>
                </a:solidFill>
              </a:rPr>
              <a:t>Defect life cycle</a:t>
            </a:r>
          </a:p>
        </p:txBody>
      </p:sp>
      <p:pic>
        <p:nvPicPr>
          <p:cNvPr id="4" name="Picture 4" descr="Diagram&#10;&#10;Description automatically generated">
            <a:extLst>
              <a:ext uri="{FF2B5EF4-FFF2-40B4-BE49-F238E27FC236}">
                <a16:creationId xmlns:a16="http://schemas.microsoft.com/office/drawing/2014/main" id="{8E2DA1A6-491C-0156-7F7B-62D80DAEF1C2}"/>
              </a:ext>
            </a:extLst>
          </p:cNvPr>
          <p:cNvPicPr>
            <a:picLocks noChangeAspect="1"/>
          </p:cNvPicPr>
          <p:nvPr/>
        </p:nvPicPr>
        <p:blipFill>
          <a:blip r:embed="rId3"/>
          <a:stretch>
            <a:fillRect/>
          </a:stretch>
        </p:blipFill>
        <p:spPr>
          <a:xfrm>
            <a:off x="5802939" y="1302063"/>
            <a:ext cx="4829750" cy="4773591"/>
          </a:xfrm>
          <a:prstGeom prst="rect">
            <a:avLst/>
          </a:prstGeom>
          <a:effectLst/>
        </p:spPr>
      </p:pic>
      <p:sp>
        <p:nvSpPr>
          <p:cNvPr id="5" name="TextBox 4">
            <a:extLst>
              <a:ext uri="{FF2B5EF4-FFF2-40B4-BE49-F238E27FC236}">
                <a16:creationId xmlns:a16="http://schemas.microsoft.com/office/drawing/2014/main" id="{A2A1F8ED-D5D4-34F7-E445-0C7C8F5056CD}"/>
              </a:ext>
            </a:extLst>
          </p:cNvPr>
          <p:cNvSpPr txBox="1"/>
          <p:nvPr/>
        </p:nvSpPr>
        <p:spPr>
          <a:xfrm>
            <a:off x="10477499" y="648195"/>
            <a:ext cx="50668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24</a:t>
            </a:r>
          </a:p>
        </p:txBody>
      </p:sp>
    </p:spTree>
    <p:extLst>
      <p:ext uri="{BB962C8B-B14F-4D97-AF65-F5344CB8AC3E}">
        <p14:creationId xmlns:p14="http://schemas.microsoft.com/office/powerpoint/2010/main" val="28407939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Shape 414"/>
        <p:cNvGrpSpPr/>
        <p:nvPr/>
      </p:nvGrpSpPr>
      <p:grpSpPr>
        <a:xfrm>
          <a:off x="0" y="0"/>
          <a:ext cx="0" cy="0"/>
          <a:chOff x="0" y="0"/>
          <a:chExt cx="0" cy="0"/>
        </a:xfrm>
      </p:grpSpPr>
      <p:sp>
        <p:nvSpPr>
          <p:cNvPr id="415" name="Google Shape;415;p12"/>
          <p:cNvSpPr txBox="1">
            <a:spLocks noGrp="1"/>
          </p:cNvSpPr>
          <p:nvPr>
            <p:ph type="title"/>
          </p:nvPr>
        </p:nvSpPr>
        <p:spPr>
          <a:xfrm>
            <a:off x="5282381" y="629266"/>
            <a:ext cx="4767471" cy="1641986"/>
          </a:xfrm>
          <a:prstGeom prst="rect">
            <a:avLst/>
          </a:prstGeom>
        </p:spPr>
        <p:txBody>
          <a:bodyPr spcFirstLastPara="1" vert="horz" lIns="91440" tIns="45720" rIns="91440" bIns="45720" rtlCol="0" anchor="t" anchorCtr="0">
            <a:normAutofit/>
          </a:bodyPr>
          <a:lstStyle/>
          <a:p>
            <a:pPr marL="0" lvl="0" indent="0">
              <a:spcBef>
                <a:spcPct val="0"/>
              </a:spcBef>
              <a:spcAft>
                <a:spcPts val="0"/>
              </a:spcAft>
              <a:buClr>
                <a:schemeClr val="lt1"/>
              </a:buClr>
              <a:buSzPts val="5000"/>
            </a:pPr>
            <a:r>
              <a:rPr lang="en-US">
                <a:solidFill>
                  <a:schemeClr val="tx2"/>
                </a:solidFill>
              </a:rPr>
              <a:t>Jira:</a:t>
            </a:r>
          </a:p>
        </p:txBody>
      </p:sp>
      <p:sp>
        <p:nvSpPr>
          <p:cNvPr id="418" name="Google Shape;418;p12"/>
          <p:cNvSpPr txBox="1">
            <a:spLocks noGrp="1"/>
          </p:cNvSpPr>
          <p:nvPr>
            <p:ph type="body" idx="1"/>
          </p:nvPr>
        </p:nvSpPr>
        <p:spPr>
          <a:xfrm>
            <a:off x="5282381" y="1503872"/>
            <a:ext cx="5845772" cy="5420263"/>
          </a:xfrm>
          <a:prstGeom prst="rect">
            <a:avLst/>
          </a:prstGeom>
        </p:spPr>
        <p:txBody>
          <a:bodyPr spcFirstLastPara="1" vert="horz" lIns="91440" tIns="45720" rIns="91440" bIns="45720" rtlCol="0" anchorCtr="0">
            <a:normAutofit/>
          </a:bodyPr>
          <a:lstStyle/>
          <a:p>
            <a:pPr>
              <a:buClr>
                <a:schemeClr val="bg2">
                  <a:lumMod val="40000"/>
                  <a:lumOff val="60000"/>
                </a:schemeClr>
              </a:buClr>
              <a:buSzPct val="80000"/>
              <a:buFont typeface="Wingdings 3" charset="2"/>
              <a:buChar char=""/>
            </a:pPr>
            <a:r>
              <a:rPr lang="en-US" sz="1800">
                <a:solidFill>
                  <a:schemeClr val="tx1"/>
                </a:solidFill>
              </a:rPr>
              <a:t>What is Jira and why it is used?</a:t>
            </a:r>
          </a:p>
          <a:p>
            <a:pPr marL="228600" indent="0">
              <a:buClr>
                <a:schemeClr val="bg2">
                  <a:lumMod val="40000"/>
                  <a:lumOff val="60000"/>
                </a:schemeClr>
              </a:buClr>
              <a:buSzPct val="80000"/>
            </a:pPr>
            <a:endParaRPr lang="en-US" sz="1400">
              <a:solidFill>
                <a:schemeClr val="tx1"/>
              </a:solidFill>
            </a:endParaRPr>
          </a:p>
          <a:p>
            <a:pPr marL="228600" indent="0">
              <a:buClr>
                <a:schemeClr val="bg2">
                  <a:lumMod val="40000"/>
                  <a:lumOff val="60000"/>
                </a:schemeClr>
              </a:buClr>
              <a:buSzPct val="80000"/>
            </a:pPr>
            <a:r>
              <a:rPr lang="en-US" sz="1400">
                <a:solidFill>
                  <a:schemeClr val="tx1"/>
                </a:solidFill>
              </a:rPr>
              <a:t>   </a:t>
            </a:r>
            <a:r>
              <a:rPr lang="en-US" sz="1800">
                <a:solidFill>
                  <a:schemeClr val="tx1"/>
                </a:solidFill>
              </a:rPr>
              <a:t> JIRA is a bug tracking tool that allows software developers to plan, track and work faster. JIRA is the main source of information for future software release. Developers can plan new features to be added and bugs to be fixed in the next release.</a:t>
            </a:r>
          </a:p>
          <a:p>
            <a:pPr marL="228600" indent="0">
              <a:buClr>
                <a:schemeClr val="bg2">
                  <a:lumMod val="40000"/>
                  <a:lumOff val="60000"/>
                </a:schemeClr>
              </a:buClr>
              <a:buSzPct val="80000"/>
            </a:pPr>
            <a:r>
              <a:rPr lang="en-US" sz="2000">
                <a:solidFill>
                  <a:schemeClr val="tx1"/>
                </a:solidFill>
              </a:rPr>
              <a:t>•Organize Documentation Tasks</a:t>
            </a:r>
          </a:p>
          <a:p>
            <a:pPr marL="228600" indent="0">
              <a:buClr>
                <a:schemeClr val="bg2">
                  <a:lumMod val="40000"/>
                  <a:lumOff val="60000"/>
                </a:schemeClr>
              </a:buClr>
              <a:buSzPct val="80000"/>
            </a:pPr>
            <a:r>
              <a:rPr lang="en-US" sz="2000">
                <a:solidFill>
                  <a:schemeClr val="tx1"/>
                </a:solidFill>
              </a:rPr>
              <a:t>•Track Documentation Progress</a:t>
            </a:r>
          </a:p>
          <a:p>
            <a:pPr marL="228600" indent="0">
              <a:buClr>
                <a:schemeClr val="bg2">
                  <a:lumMod val="40000"/>
                  <a:lumOff val="60000"/>
                </a:schemeClr>
              </a:buClr>
              <a:buSzPct val="80000"/>
            </a:pPr>
            <a:r>
              <a:rPr lang="en-US" sz="2000">
                <a:solidFill>
                  <a:schemeClr val="tx1"/>
                </a:solidFill>
              </a:rPr>
              <a:t>•Helps Meet Deadlines</a:t>
            </a:r>
          </a:p>
          <a:p>
            <a:pPr marL="228600" indent="0">
              <a:buClr>
                <a:schemeClr val="bg2">
                  <a:lumMod val="40000"/>
                  <a:lumOff val="60000"/>
                </a:schemeClr>
              </a:buClr>
              <a:buSzPct val="80000"/>
            </a:pPr>
            <a:r>
              <a:rPr lang="en-US" sz="2000">
                <a:solidFill>
                  <a:schemeClr val="tx1"/>
                </a:solidFill>
              </a:rPr>
              <a:t>•Provides Faster Feedback</a:t>
            </a:r>
          </a:p>
          <a:p>
            <a:pPr marL="228600" indent="0">
              <a:buClr>
                <a:schemeClr val="bg2">
                  <a:lumMod val="40000"/>
                  <a:lumOff val="60000"/>
                </a:schemeClr>
              </a:buClr>
              <a:buSzPct val="80000"/>
            </a:pPr>
            <a:r>
              <a:rPr lang="en-US" sz="2000">
                <a:solidFill>
                  <a:schemeClr val="tx1"/>
                </a:solidFill>
              </a:rPr>
              <a:t>•Integration Available with third-party software</a:t>
            </a:r>
          </a:p>
        </p:txBody>
      </p:sp>
      <p:pic>
        <p:nvPicPr>
          <p:cNvPr id="420" name="Google Shape;420;p12"/>
          <p:cNvPicPr preferRelativeResize="0"/>
          <p:nvPr/>
        </p:nvPicPr>
        <p:blipFill rotWithShape="1">
          <a:blip r:embed="rId4"/>
          <a:srcRect l="11401" r="50416"/>
          <a:stretch/>
        </p:blipFill>
        <p:spPr>
          <a:xfrm>
            <a:off x="-1" y="10"/>
            <a:ext cx="4634680" cy="6857990"/>
          </a:xfrm>
          <a:prstGeom prst="rect">
            <a:avLst/>
          </a:prstGeom>
          <a:noFill/>
        </p:spPr>
      </p:pic>
      <p:sp>
        <p:nvSpPr>
          <p:cNvPr id="2" name="TextBox 1">
            <a:extLst>
              <a:ext uri="{FF2B5EF4-FFF2-40B4-BE49-F238E27FC236}">
                <a16:creationId xmlns:a16="http://schemas.microsoft.com/office/drawing/2014/main" id="{DD41EBA3-A641-FE41-9FC4-40A475679A8F}"/>
              </a:ext>
            </a:extLst>
          </p:cNvPr>
          <p:cNvSpPr txBox="1"/>
          <p:nvPr/>
        </p:nvSpPr>
        <p:spPr>
          <a:xfrm>
            <a:off x="10465129" y="635824"/>
            <a:ext cx="50668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25</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sp>
        <p:nvSpPr>
          <p:cNvPr id="429" name="Google Shape;429;g1c2d83d013b_4_88"/>
          <p:cNvSpPr txBox="1">
            <a:spLocks noGrp="1"/>
          </p:cNvSpPr>
          <p:nvPr>
            <p:ph type="body" idx="1"/>
          </p:nvPr>
        </p:nvSpPr>
        <p:spPr>
          <a:xfrm>
            <a:off x="592501" y="1240564"/>
            <a:ext cx="5771766" cy="727871"/>
          </a:xfrm>
          <a:prstGeom prst="rect">
            <a:avLst/>
          </a:prstGeom>
        </p:spPr>
        <p:txBody>
          <a:bodyPr spcFirstLastPara="1" wrap="square" lIns="91425" tIns="45700" rIns="91425" bIns="45700" anchor="t" anchorCtr="0">
            <a:noAutofit/>
          </a:bodyPr>
          <a:lstStyle/>
          <a:p>
            <a:pPr marL="76200" lvl="0" indent="0" algn="l" rtl="0">
              <a:spcBef>
                <a:spcPts val="600"/>
              </a:spcBef>
              <a:spcAft>
                <a:spcPts val="0"/>
              </a:spcAft>
              <a:buSzPts val="2400"/>
              <a:buNone/>
            </a:pPr>
            <a:r>
              <a:rPr lang="en-US" sz="3200"/>
              <a:t>Story Point (Fibonacci Sequence )</a:t>
            </a:r>
          </a:p>
        </p:txBody>
      </p:sp>
      <p:pic>
        <p:nvPicPr>
          <p:cNvPr id="430" name="Google Shape;430;g1c2d83d013b_4_88"/>
          <p:cNvPicPr preferRelativeResize="0"/>
          <p:nvPr/>
        </p:nvPicPr>
        <p:blipFill>
          <a:blip r:embed="rId3">
            <a:alphaModFix/>
          </a:blip>
          <a:stretch>
            <a:fillRect/>
          </a:stretch>
        </p:blipFill>
        <p:spPr>
          <a:xfrm>
            <a:off x="5557510" y="155355"/>
            <a:ext cx="4785800" cy="6542225"/>
          </a:xfrm>
          <a:prstGeom prst="rect">
            <a:avLst/>
          </a:prstGeom>
          <a:noFill/>
          <a:ln>
            <a:noFill/>
          </a:ln>
        </p:spPr>
      </p:pic>
      <p:sp>
        <p:nvSpPr>
          <p:cNvPr id="2" name="TextBox 1">
            <a:extLst>
              <a:ext uri="{FF2B5EF4-FFF2-40B4-BE49-F238E27FC236}">
                <a16:creationId xmlns:a16="http://schemas.microsoft.com/office/drawing/2014/main" id="{971EDCDD-40B3-60E4-A5A5-91380D5C1EDC}"/>
              </a:ext>
            </a:extLst>
          </p:cNvPr>
          <p:cNvSpPr txBox="1"/>
          <p:nvPr/>
        </p:nvSpPr>
        <p:spPr>
          <a:xfrm>
            <a:off x="10477499" y="705097"/>
            <a:ext cx="51657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26</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2000"/>
                <a:hueMod val="108000"/>
                <a:satMod val="164000"/>
                <a:lumMod val="69000"/>
              </a:schemeClr>
              <a:schemeClr val="bg2">
                <a:tint val="96000"/>
                <a:hueMod val="90000"/>
                <a:satMod val="130000"/>
                <a:lumMod val="134000"/>
              </a:schemeClr>
            </a:duotone>
          </a:blip>
          <a:stretch/>
        </a:blipFill>
        <a:effectLst/>
      </p:bgPr>
    </p:bg>
    <p:spTree>
      <p:nvGrpSpPr>
        <p:cNvPr id="1" name="Shape 434"/>
        <p:cNvGrpSpPr/>
        <p:nvPr/>
      </p:nvGrpSpPr>
      <p:grpSpPr>
        <a:xfrm>
          <a:off x="0" y="0"/>
          <a:ext cx="0" cy="0"/>
          <a:chOff x="0" y="0"/>
          <a:chExt cx="0" cy="0"/>
        </a:xfrm>
      </p:grpSpPr>
      <p:pic>
        <p:nvPicPr>
          <p:cNvPr id="491" name="Picture 493">
            <a:extLst>
              <a:ext uri="{FF2B5EF4-FFF2-40B4-BE49-F238E27FC236}">
                <a16:creationId xmlns:a16="http://schemas.microsoft.com/office/drawing/2014/main" id="{7594FC8B-8CD2-407F-94F1-9C71F5AEC2B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493" name="Picture 495">
            <a:extLst>
              <a:ext uri="{FF2B5EF4-FFF2-40B4-BE49-F238E27FC236}">
                <a16:creationId xmlns:a16="http://schemas.microsoft.com/office/drawing/2014/main" id="{DBABC971-8D40-4A4F-AC60-28B9172789B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495" name="Oval 497">
            <a:extLst>
              <a:ext uri="{FF2B5EF4-FFF2-40B4-BE49-F238E27FC236}">
                <a16:creationId xmlns:a16="http://schemas.microsoft.com/office/drawing/2014/main" id="{B9C04DC5-313B-4FE4-B868-5672A37641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497" name="Picture 499">
            <a:extLst>
              <a:ext uri="{FF2B5EF4-FFF2-40B4-BE49-F238E27FC236}">
                <a16:creationId xmlns:a16="http://schemas.microsoft.com/office/drawing/2014/main" id="{791AE23E-90C9-4963-96E2-8DADBFC3BC0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499" name="Picture 501">
            <a:extLst>
              <a:ext uri="{FF2B5EF4-FFF2-40B4-BE49-F238E27FC236}">
                <a16:creationId xmlns:a16="http://schemas.microsoft.com/office/drawing/2014/main" id="{C5F93E90-4379-4AAC-B021-E5FA6D974AE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b="23320"/>
          <a:stretch/>
        </p:blipFill>
        <p:spPr>
          <a:xfrm>
            <a:off x="8609012" y="6096000"/>
            <a:ext cx="993734" cy="762000"/>
          </a:xfrm>
          <a:prstGeom prst="rect">
            <a:avLst/>
          </a:prstGeom>
        </p:spPr>
      </p:pic>
      <p:sp>
        <p:nvSpPr>
          <p:cNvPr id="501" name="Rectangle 503">
            <a:extLst>
              <a:ext uri="{FF2B5EF4-FFF2-40B4-BE49-F238E27FC236}">
                <a16:creationId xmlns:a16="http://schemas.microsoft.com/office/drawing/2014/main" id="{329FDD08-42D8-4AFF-90E5-5DAA5BC4CB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503" name="Rectangle 505">
            <a:extLst>
              <a:ext uri="{FF2B5EF4-FFF2-40B4-BE49-F238E27FC236}">
                <a16:creationId xmlns:a16="http://schemas.microsoft.com/office/drawing/2014/main" id="{B87A2B17-D3E0-4B38-823F-45312C0B36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
            <a:ext cx="12191695" cy="473074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5" name="Rectangle 507">
            <a:extLst>
              <a:ext uri="{FF2B5EF4-FFF2-40B4-BE49-F238E27FC236}">
                <a16:creationId xmlns:a16="http://schemas.microsoft.com/office/drawing/2014/main" id="{8592A21B-8E82-4396-A130-C7531DF0A9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510" name="Freeform 16">
            <a:extLst>
              <a:ext uri="{FF2B5EF4-FFF2-40B4-BE49-F238E27FC236}">
                <a16:creationId xmlns:a16="http://schemas.microsoft.com/office/drawing/2014/main" id="{ACA9027C-9377-4A86-A639-42BA502ADE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3753695"/>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2">
              <a:alpha val="20000"/>
            </a:schemeClr>
          </a:solidFill>
          <a:ln>
            <a:noFill/>
          </a:ln>
        </p:spPr>
        <p:txBody>
          <a:bodyPr rtlCol="0" anchor="ctr"/>
          <a:lstStyle/>
          <a:p>
            <a:pPr algn="ctr"/>
            <a:endParaRPr lang="en-US">
              <a:solidFill>
                <a:schemeClr val="tx1"/>
              </a:solidFill>
            </a:endParaRPr>
          </a:p>
        </p:txBody>
      </p:sp>
      <p:sp useBgFill="1">
        <p:nvSpPr>
          <p:cNvPr id="384" name="Freeform 5">
            <a:extLst>
              <a:ext uri="{FF2B5EF4-FFF2-40B4-BE49-F238E27FC236}">
                <a16:creationId xmlns:a16="http://schemas.microsoft.com/office/drawing/2014/main" id="{423EDA5B-B414-4C7C-8CBA-3D9D79973E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4055532"/>
            <a:ext cx="12191695" cy="2802467"/>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ln>
            <a:noFill/>
          </a:ln>
        </p:spPr>
      </p:sp>
      <p:sp>
        <p:nvSpPr>
          <p:cNvPr id="437" name="Google Shape;437;p13"/>
          <p:cNvSpPr txBox="1">
            <a:spLocks noGrp="1"/>
          </p:cNvSpPr>
          <p:nvPr>
            <p:ph type="title"/>
          </p:nvPr>
        </p:nvSpPr>
        <p:spPr>
          <a:xfrm>
            <a:off x="636916" y="4854346"/>
            <a:ext cx="9149350" cy="868026"/>
          </a:xfrm>
          <a:prstGeom prst="rect">
            <a:avLst/>
          </a:prstGeom>
        </p:spPr>
        <p:txBody>
          <a:bodyPr spcFirstLastPara="1" vert="horz" lIns="91440" tIns="45720" rIns="91440" bIns="45720" rtlCol="0" anchor="b" anchorCtr="0">
            <a:normAutofit/>
          </a:bodyPr>
          <a:lstStyle/>
          <a:p>
            <a:pPr marL="0" lvl="0" indent="0" algn="l">
              <a:spcBef>
                <a:spcPct val="0"/>
              </a:spcBef>
              <a:spcAft>
                <a:spcPts val="0"/>
              </a:spcAft>
              <a:buClr>
                <a:schemeClr val="lt1"/>
              </a:buClr>
              <a:buSzPts val="5000"/>
            </a:pPr>
            <a:r>
              <a:rPr lang="en-US" sz="4800">
                <a:solidFill>
                  <a:schemeClr val="tx2"/>
                </a:solidFill>
              </a:rPr>
              <a:t>Backlog In Jira</a:t>
            </a:r>
          </a:p>
        </p:txBody>
      </p:sp>
      <p:pic>
        <p:nvPicPr>
          <p:cNvPr id="3" name="Picture 2" descr="Graphical user interface, text, application&#10;&#10;Description automatically generated">
            <a:extLst>
              <a:ext uri="{FF2B5EF4-FFF2-40B4-BE49-F238E27FC236}">
                <a16:creationId xmlns:a16="http://schemas.microsoft.com/office/drawing/2014/main" id="{291D79C5-5F3C-546B-7056-CA2DAB9F1420}"/>
              </a:ext>
            </a:extLst>
          </p:cNvPr>
          <p:cNvPicPr>
            <a:picLocks noChangeAspect="1"/>
          </p:cNvPicPr>
          <p:nvPr/>
        </p:nvPicPr>
        <p:blipFill>
          <a:blip r:embed="rId8"/>
          <a:stretch>
            <a:fillRect/>
          </a:stretch>
        </p:blipFill>
        <p:spPr>
          <a:xfrm>
            <a:off x="528537" y="147751"/>
            <a:ext cx="9823699" cy="3907781"/>
          </a:xfrm>
          <a:prstGeom prst="rect">
            <a:avLst/>
          </a:prstGeom>
          <a:effectLst/>
        </p:spPr>
      </p:pic>
      <p:sp>
        <p:nvSpPr>
          <p:cNvPr id="435" name="Google Shape;435;p13"/>
          <p:cNvSpPr txBox="1">
            <a:spLocks noGrp="1"/>
          </p:cNvSpPr>
          <p:nvPr>
            <p:ph type="sldNum" idx="12"/>
          </p:nvPr>
        </p:nvSpPr>
        <p:spPr>
          <a:xfrm>
            <a:off x="10352540" y="295729"/>
            <a:ext cx="838199" cy="767687"/>
          </a:xfrm>
          <a:prstGeom prst="rect">
            <a:avLst/>
          </a:prstGeom>
        </p:spPr>
        <p:txBody>
          <a:bodyPr spcFirstLastPara="1" vert="horz" lIns="91440" tIns="45720" rIns="91440" bIns="45720" rtlCol="0" anchor="b" anchorCtr="0">
            <a:normAutofit/>
          </a:bodyPr>
          <a:lstStyle/>
          <a:p>
            <a:pPr lvl="0" indent="0" defTabSz="914400">
              <a:spcBef>
                <a:spcPts val="0"/>
              </a:spcBef>
              <a:spcAft>
                <a:spcPts val="600"/>
              </a:spcAft>
              <a:buNone/>
            </a:pPr>
            <a:fld id="{00000000-1234-1234-1234-123412341234}" type="slidenum">
              <a:rPr lang="en-US"/>
              <a:pPr lvl="0" indent="0" defTabSz="914400">
                <a:spcBef>
                  <a:spcPts val="0"/>
                </a:spcBef>
                <a:spcAft>
                  <a:spcPts val="600"/>
                </a:spcAft>
                <a:buNone/>
              </a:pPr>
              <a:t>27</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437"/>
                                        </p:tgtEl>
                                        <p:attrNameLst>
                                          <p:attrName>style.visibility</p:attrName>
                                        </p:attrNameLst>
                                      </p:cBhvr>
                                      <p:to>
                                        <p:strVal val="visible"/>
                                      </p:to>
                                    </p:set>
                                    <p:animEffect transition="in" filter="fade">
                                      <p:cBhvr>
                                        <p:cTn id="7" dur="700"/>
                                        <p:tgtEl>
                                          <p:spTgt spid="4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7" grpId="0"/>
    </p:bldLst>
  </p:timing>
</p:sld>
</file>

<file path=ppt/slides/slide28.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2000"/>
                <a:hueMod val="108000"/>
                <a:satMod val="164000"/>
                <a:lumMod val="69000"/>
              </a:schemeClr>
              <a:schemeClr val="bg2">
                <a:tint val="96000"/>
                <a:hueMod val="90000"/>
                <a:satMod val="130000"/>
                <a:lumMod val="134000"/>
              </a:schemeClr>
            </a:duotone>
          </a:blip>
          <a:stretch/>
        </a:blipFill>
        <a:effectLst/>
      </p:bgPr>
    </p:bg>
    <p:spTree>
      <p:nvGrpSpPr>
        <p:cNvPr id="1" name="Shape 443"/>
        <p:cNvGrpSpPr/>
        <p:nvPr/>
      </p:nvGrpSpPr>
      <p:grpSpPr>
        <a:xfrm>
          <a:off x="0" y="0"/>
          <a:ext cx="0" cy="0"/>
          <a:chOff x="0" y="0"/>
          <a:chExt cx="0" cy="0"/>
        </a:xfrm>
      </p:grpSpPr>
      <p:pic>
        <p:nvPicPr>
          <p:cNvPr id="450" name="Picture 452">
            <a:extLst>
              <a:ext uri="{FF2B5EF4-FFF2-40B4-BE49-F238E27FC236}">
                <a16:creationId xmlns:a16="http://schemas.microsoft.com/office/drawing/2014/main" id="{7594FC8B-8CD2-407F-94F1-9C71F5AEC2B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451" name="Picture 454">
            <a:extLst>
              <a:ext uri="{FF2B5EF4-FFF2-40B4-BE49-F238E27FC236}">
                <a16:creationId xmlns:a16="http://schemas.microsoft.com/office/drawing/2014/main" id="{DBABC971-8D40-4A4F-AC60-28B9172789B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452" name="Oval 456">
            <a:extLst>
              <a:ext uri="{FF2B5EF4-FFF2-40B4-BE49-F238E27FC236}">
                <a16:creationId xmlns:a16="http://schemas.microsoft.com/office/drawing/2014/main" id="{B9C04DC5-313B-4FE4-B868-5672A37641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454" name="Picture 458">
            <a:extLst>
              <a:ext uri="{FF2B5EF4-FFF2-40B4-BE49-F238E27FC236}">
                <a16:creationId xmlns:a16="http://schemas.microsoft.com/office/drawing/2014/main" id="{791AE23E-90C9-4963-96E2-8DADBFC3BC0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456" name="Picture 460">
            <a:extLst>
              <a:ext uri="{FF2B5EF4-FFF2-40B4-BE49-F238E27FC236}">
                <a16:creationId xmlns:a16="http://schemas.microsoft.com/office/drawing/2014/main" id="{C5F93E90-4379-4AAC-B021-E5FA6D974AE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b="23320"/>
          <a:stretch/>
        </p:blipFill>
        <p:spPr>
          <a:xfrm>
            <a:off x="8609012" y="6096000"/>
            <a:ext cx="993734" cy="762000"/>
          </a:xfrm>
          <a:prstGeom prst="rect">
            <a:avLst/>
          </a:prstGeom>
        </p:spPr>
      </p:pic>
      <p:sp>
        <p:nvSpPr>
          <p:cNvPr id="458" name="Rectangle 462">
            <a:extLst>
              <a:ext uri="{FF2B5EF4-FFF2-40B4-BE49-F238E27FC236}">
                <a16:creationId xmlns:a16="http://schemas.microsoft.com/office/drawing/2014/main" id="{329FDD08-42D8-4AFF-90E5-5DAA5BC4CB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60" name="Rectangle 464">
            <a:extLst>
              <a:ext uri="{FF2B5EF4-FFF2-40B4-BE49-F238E27FC236}">
                <a16:creationId xmlns:a16="http://schemas.microsoft.com/office/drawing/2014/main" id="{B87A2B17-D3E0-4B38-823F-45312C0B36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
            <a:ext cx="12191695" cy="473074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2" name="Rectangle 466">
            <a:extLst>
              <a:ext uri="{FF2B5EF4-FFF2-40B4-BE49-F238E27FC236}">
                <a16:creationId xmlns:a16="http://schemas.microsoft.com/office/drawing/2014/main" id="{8592A21B-8E82-4396-A130-C7531DF0A9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64" name="Freeform 16">
            <a:extLst>
              <a:ext uri="{FF2B5EF4-FFF2-40B4-BE49-F238E27FC236}">
                <a16:creationId xmlns:a16="http://schemas.microsoft.com/office/drawing/2014/main" id="{ACA9027C-9377-4A86-A639-42BA502ADE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3753695"/>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2">
              <a:alpha val="20000"/>
            </a:schemeClr>
          </a:solidFill>
          <a:ln>
            <a:noFill/>
          </a:ln>
        </p:spPr>
        <p:txBody>
          <a:bodyPr rtlCol="0" anchor="ctr"/>
          <a:lstStyle/>
          <a:p>
            <a:pPr algn="ctr"/>
            <a:endParaRPr lang="en-US">
              <a:solidFill>
                <a:schemeClr val="tx1"/>
              </a:solidFill>
            </a:endParaRPr>
          </a:p>
        </p:txBody>
      </p:sp>
      <p:sp useBgFill="1">
        <p:nvSpPr>
          <p:cNvPr id="466" name="Freeform 5">
            <a:extLst>
              <a:ext uri="{FF2B5EF4-FFF2-40B4-BE49-F238E27FC236}">
                <a16:creationId xmlns:a16="http://schemas.microsoft.com/office/drawing/2014/main" id="{423EDA5B-B414-4C7C-8CBA-3D9D79973E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4055532"/>
            <a:ext cx="12191695" cy="2802467"/>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ln>
            <a:noFill/>
          </a:ln>
        </p:spPr>
      </p:sp>
      <p:sp>
        <p:nvSpPr>
          <p:cNvPr id="446" name="Google Shape;446;p14"/>
          <p:cNvSpPr txBox="1">
            <a:spLocks noGrp="1"/>
          </p:cNvSpPr>
          <p:nvPr>
            <p:ph type="title"/>
          </p:nvPr>
        </p:nvSpPr>
        <p:spPr>
          <a:xfrm>
            <a:off x="636916" y="4854346"/>
            <a:ext cx="9149350" cy="868026"/>
          </a:xfrm>
          <a:prstGeom prst="rect">
            <a:avLst/>
          </a:prstGeom>
        </p:spPr>
        <p:txBody>
          <a:bodyPr spcFirstLastPara="1" vert="horz" lIns="91440" tIns="45720" rIns="91440" bIns="45720" rtlCol="0" anchor="b" anchorCtr="0">
            <a:normAutofit/>
          </a:bodyPr>
          <a:lstStyle/>
          <a:p>
            <a:pPr marL="0" lvl="0" indent="0" algn="l">
              <a:spcBef>
                <a:spcPct val="0"/>
              </a:spcBef>
              <a:spcAft>
                <a:spcPts val="0"/>
              </a:spcAft>
              <a:buClr>
                <a:schemeClr val="lt1"/>
              </a:buClr>
              <a:buSzPts val="5000"/>
            </a:pPr>
            <a:r>
              <a:rPr lang="en-US" sz="4800">
                <a:solidFill>
                  <a:schemeClr val="tx2"/>
                </a:solidFill>
              </a:rPr>
              <a:t>Active Sprint</a:t>
            </a:r>
          </a:p>
        </p:txBody>
      </p:sp>
      <p:pic>
        <p:nvPicPr>
          <p:cNvPr id="448" name="Google Shape;448;p14"/>
          <p:cNvPicPr preferRelativeResize="0"/>
          <p:nvPr/>
        </p:nvPicPr>
        <p:blipFill rotWithShape="1">
          <a:blip r:embed="rId8"/>
          <a:srcRect t="18439" r="-1" b="25930"/>
          <a:stretch/>
        </p:blipFill>
        <p:spPr>
          <a:xfrm>
            <a:off x="635458" y="640081"/>
            <a:ext cx="8393394" cy="3291844"/>
          </a:xfrm>
          <a:prstGeom prst="rect">
            <a:avLst/>
          </a:prstGeom>
          <a:noFill/>
          <a:effectLst/>
        </p:spPr>
      </p:pic>
      <p:sp>
        <p:nvSpPr>
          <p:cNvPr id="444" name="Google Shape;444;p14"/>
          <p:cNvSpPr txBox="1">
            <a:spLocks noGrp="1"/>
          </p:cNvSpPr>
          <p:nvPr>
            <p:ph type="sldNum" idx="12"/>
          </p:nvPr>
        </p:nvSpPr>
        <p:spPr>
          <a:xfrm>
            <a:off x="10352540" y="295729"/>
            <a:ext cx="838199" cy="767687"/>
          </a:xfrm>
          <a:prstGeom prst="rect">
            <a:avLst/>
          </a:prstGeom>
        </p:spPr>
        <p:txBody>
          <a:bodyPr spcFirstLastPara="1" vert="horz" lIns="91440" tIns="45720" rIns="91440" bIns="45720" rtlCol="0" anchor="b" anchorCtr="0">
            <a:normAutofit/>
          </a:bodyPr>
          <a:lstStyle/>
          <a:p>
            <a:pPr lvl="0" indent="0" defTabSz="914400">
              <a:spcBef>
                <a:spcPts val="0"/>
              </a:spcBef>
              <a:spcAft>
                <a:spcPts val="600"/>
              </a:spcAft>
              <a:buNone/>
            </a:pPr>
            <a:fld id="{00000000-1234-1234-1234-123412341234}" type="slidenum">
              <a:rPr lang="en-US"/>
              <a:pPr lvl="0" indent="0" defTabSz="914400">
                <a:spcBef>
                  <a:spcPts val="0"/>
                </a:spcBef>
                <a:spcAft>
                  <a:spcPts val="600"/>
                </a:spcAft>
                <a:buNone/>
              </a:pPr>
              <a:t>28</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446"/>
                                        </p:tgtEl>
                                        <p:attrNameLst>
                                          <p:attrName>style.visibility</p:attrName>
                                        </p:attrNameLst>
                                      </p:cBhvr>
                                      <p:to>
                                        <p:strVal val="visible"/>
                                      </p:to>
                                    </p:set>
                                    <p:animEffect transition="in" filter="fade">
                                      <p:cBhvr>
                                        <p:cTn id="7" dur="400"/>
                                        <p:tgtEl>
                                          <p:spTgt spid="4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6" grpId="0"/>
    </p:bldLst>
  </p:timing>
</p:sld>
</file>

<file path=ppt/slides/slide29.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2000"/>
                <a:hueMod val="108000"/>
                <a:satMod val="164000"/>
                <a:lumMod val="69000"/>
              </a:schemeClr>
              <a:schemeClr val="bg2">
                <a:tint val="96000"/>
                <a:hueMod val="90000"/>
                <a:satMod val="130000"/>
                <a:lumMod val="134000"/>
              </a:schemeClr>
            </a:duotone>
          </a:blip>
          <a:stretch/>
        </a:blipFill>
        <a:effectLst/>
      </p:bgPr>
    </p:bg>
    <p:spTree>
      <p:nvGrpSpPr>
        <p:cNvPr id="1" name="Shape 453"/>
        <p:cNvGrpSpPr/>
        <p:nvPr/>
      </p:nvGrpSpPr>
      <p:grpSpPr>
        <a:xfrm>
          <a:off x="0" y="0"/>
          <a:ext cx="0" cy="0"/>
          <a:chOff x="0" y="0"/>
          <a:chExt cx="0" cy="0"/>
        </a:xfrm>
      </p:grpSpPr>
      <p:pic>
        <p:nvPicPr>
          <p:cNvPr id="462" name="Picture 461">
            <a:extLst>
              <a:ext uri="{FF2B5EF4-FFF2-40B4-BE49-F238E27FC236}">
                <a16:creationId xmlns:a16="http://schemas.microsoft.com/office/drawing/2014/main" id="{7594FC8B-8CD2-407F-94F1-9C71F5AEC2B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464" name="Picture 463">
            <a:extLst>
              <a:ext uri="{FF2B5EF4-FFF2-40B4-BE49-F238E27FC236}">
                <a16:creationId xmlns:a16="http://schemas.microsoft.com/office/drawing/2014/main" id="{DBABC971-8D40-4A4F-AC60-28B9172789B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466" name="Oval 465">
            <a:extLst>
              <a:ext uri="{FF2B5EF4-FFF2-40B4-BE49-F238E27FC236}">
                <a16:creationId xmlns:a16="http://schemas.microsoft.com/office/drawing/2014/main" id="{B9C04DC5-313B-4FE4-B868-5672A37641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468" name="Picture 467">
            <a:extLst>
              <a:ext uri="{FF2B5EF4-FFF2-40B4-BE49-F238E27FC236}">
                <a16:creationId xmlns:a16="http://schemas.microsoft.com/office/drawing/2014/main" id="{791AE23E-90C9-4963-96E2-8DADBFC3BC0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470" name="Picture 469">
            <a:extLst>
              <a:ext uri="{FF2B5EF4-FFF2-40B4-BE49-F238E27FC236}">
                <a16:creationId xmlns:a16="http://schemas.microsoft.com/office/drawing/2014/main" id="{C5F93E90-4379-4AAC-B021-E5FA6D974AE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b="23320"/>
          <a:stretch/>
        </p:blipFill>
        <p:spPr>
          <a:xfrm>
            <a:off x="8609012" y="6096000"/>
            <a:ext cx="993734" cy="762000"/>
          </a:xfrm>
          <a:prstGeom prst="rect">
            <a:avLst/>
          </a:prstGeom>
        </p:spPr>
      </p:pic>
      <p:sp>
        <p:nvSpPr>
          <p:cNvPr id="472" name="Rectangle 471">
            <a:extLst>
              <a:ext uri="{FF2B5EF4-FFF2-40B4-BE49-F238E27FC236}">
                <a16:creationId xmlns:a16="http://schemas.microsoft.com/office/drawing/2014/main" id="{329FDD08-42D8-4AFF-90E5-5DAA5BC4CB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55" name="Google Shape;455;g1c2d83d013b_4_97"/>
          <p:cNvSpPr txBox="1">
            <a:spLocks noGrp="1"/>
          </p:cNvSpPr>
          <p:nvPr>
            <p:ph type="title"/>
          </p:nvPr>
        </p:nvSpPr>
        <p:spPr>
          <a:xfrm>
            <a:off x="7385967" y="1325880"/>
            <a:ext cx="4158334" cy="3066507"/>
          </a:xfrm>
          <a:prstGeom prst="rect">
            <a:avLst/>
          </a:prstGeom>
        </p:spPr>
        <p:txBody>
          <a:bodyPr spcFirstLastPara="1" vert="horz" lIns="91440" tIns="45720" rIns="91440" bIns="45720" rtlCol="0" anchor="b" anchorCtr="0">
            <a:normAutofit/>
          </a:bodyPr>
          <a:lstStyle/>
          <a:p>
            <a:pPr marL="0" lvl="0" indent="0" algn="l">
              <a:spcBef>
                <a:spcPct val="0"/>
              </a:spcBef>
              <a:spcAft>
                <a:spcPts val="0"/>
              </a:spcAft>
            </a:pPr>
            <a:r>
              <a:rPr lang="en-US" sz="5400">
                <a:solidFill>
                  <a:schemeClr val="tx2"/>
                </a:solidFill>
              </a:rPr>
              <a:t>Test Case (Example)</a:t>
            </a:r>
          </a:p>
        </p:txBody>
      </p:sp>
      <p:sp>
        <p:nvSpPr>
          <p:cNvPr id="474" name="Rectangle 473">
            <a:extLst>
              <a:ext uri="{FF2B5EF4-FFF2-40B4-BE49-F238E27FC236}">
                <a16:creationId xmlns:a16="http://schemas.microsoft.com/office/drawing/2014/main" id="{C9583823-2AA3-46EB-A803-287EC900BC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0565"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6" name="Freeform 36">
            <a:extLst>
              <a:ext uri="{FF2B5EF4-FFF2-40B4-BE49-F238E27FC236}">
                <a16:creationId xmlns:a16="http://schemas.microsoft.com/office/drawing/2014/main" id="{CA87D9D8-42FB-4157-A365-AD97CC6BAF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49646"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sp>
        <p:nvSpPr>
          <p:cNvPr id="478" name="Freeform 5">
            <a:extLst>
              <a:ext uri="{FF2B5EF4-FFF2-40B4-BE49-F238E27FC236}">
                <a16:creationId xmlns:a16="http://schemas.microsoft.com/office/drawing/2014/main" id="{2E6028E3-4806-4E1D-A24F-F8166F67F4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5400000" flipH="1">
            <a:off x="2894561" y="2756642"/>
            <a:ext cx="6858000" cy="1344715"/>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rgbClr val="FFFFFF"/>
          </a:solidFill>
          <a:ln>
            <a:noFill/>
          </a:ln>
        </p:spPr>
      </p:sp>
      <p:sp>
        <p:nvSpPr>
          <p:cNvPr id="454" name="Google Shape;454;g1c2d83d013b_4_97"/>
          <p:cNvSpPr txBox="1">
            <a:spLocks noGrp="1"/>
          </p:cNvSpPr>
          <p:nvPr>
            <p:ph type="sldNum" idx="12"/>
          </p:nvPr>
        </p:nvSpPr>
        <p:spPr>
          <a:xfrm>
            <a:off x="10352540" y="295729"/>
            <a:ext cx="838199" cy="767687"/>
          </a:xfrm>
          <a:prstGeom prst="rect">
            <a:avLst/>
          </a:prstGeom>
        </p:spPr>
        <p:txBody>
          <a:bodyPr spcFirstLastPara="1" vert="horz" lIns="91440" tIns="45720" rIns="91440" bIns="45720" rtlCol="0" anchor="b" anchorCtr="0">
            <a:normAutofit/>
          </a:bodyPr>
          <a:lstStyle/>
          <a:p>
            <a:pPr lvl="0" indent="0" defTabSz="914400">
              <a:spcBef>
                <a:spcPts val="0"/>
              </a:spcBef>
              <a:spcAft>
                <a:spcPts val="600"/>
              </a:spcAft>
              <a:buClr>
                <a:srgbClr val="000000"/>
              </a:buClr>
              <a:buFont typeface="Arial"/>
              <a:buNone/>
            </a:pPr>
            <a:fld id="{00000000-1234-1234-1234-123412341234}" type="slidenum">
              <a:rPr lang="en-US"/>
              <a:pPr lvl="0" indent="0" defTabSz="914400">
                <a:spcBef>
                  <a:spcPts val="0"/>
                </a:spcBef>
                <a:spcAft>
                  <a:spcPts val="600"/>
                </a:spcAft>
                <a:buClr>
                  <a:srgbClr val="000000"/>
                </a:buClr>
                <a:buFont typeface="Arial"/>
                <a:buNone/>
              </a:pPr>
              <a:t>29</a:t>
            </a:fld>
            <a:endParaRPr lang="en-US"/>
          </a:p>
        </p:txBody>
      </p:sp>
      <p:pic>
        <p:nvPicPr>
          <p:cNvPr id="3" name="Picture 2" descr="Text&#10;&#10;Description automatically generated with low confidence">
            <a:extLst>
              <a:ext uri="{FF2B5EF4-FFF2-40B4-BE49-F238E27FC236}">
                <a16:creationId xmlns:a16="http://schemas.microsoft.com/office/drawing/2014/main" id="{B64EB581-A498-F6A0-9629-5565774BA441}"/>
              </a:ext>
            </a:extLst>
          </p:cNvPr>
          <p:cNvPicPr>
            <a:picLocks noChangeAspect="1"/>
          </p:cNvPicPr>
          <p:nvPr/>
        </p:nvPicPr>
        <p:blipFill>
          <a:blip r:embed="rId8"/>
          <a:stretch>
            <a:fillRect/>
          </a:stretch>
        </p:blipFill>
        <p:spPr>
          <a:xfrm>
            <a:off x="130299" y="538551"/>
            <a:ext cx="6504226" cy="578089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Shape 241"/>
        <p:cNvGrpSpPr/>
        <p:nvPr/>
      </p:nvGrpSpPr>
      <p:grpSpPr>
        <a:xfrm>
          <a:off x="0" y="0"/>
          <a:ext cx="0" cy="0"/>
          <a:chOff x="0" y="0"/>
          <a:chExt cx="0" cy="0"/>
        </a:xfrm>
      </p:grpSpPr>
      <p:sp>
        <p:nvSpPr>
          <p:cNvPr id="242" name="Google Shape;242;g1c2d83d013b_4_14"/>
          <p:cNvSpPr txBox="1">
            <a:spLocks noGrp="1"/>
          </p:cNvSpPr>
          <p:nvPr>
            <p:ph type="title"/>
          </p:nvPr>
        </p:nvSpPr>
        <p:spPr>
          <a:xfrm>
            <a:off x="3412602" y="606520"/>
            <a:ext cx="4782513" cy="1223983"/>
          </a:xfrm>
          <a:prstGeom prst="rect">
            <a:avLst/>
          </a:prstGeom>
        </p:spPr>
        <p:txBody>
          <a:bodyPr spcFirstLastPara="1" vert="horz" lIns="91440" tIns="45720" rIns="91440" bIns="45720" rtlCol="0" anchor="t" anchorCtr="0">
            <a:normAutofit/>
          </a:bodyPr>
          <a:lstStyle/>
          <a:p>
            <a:pPr marL="0" lvl="0" indent="0" algn="l">
              <a:spcBef>
                <a:spcPct val="0"/>
              </a:spcBef>
              <a:spcAft>
                <a:spcPts val="0"/>
              </a:spcAft>
            </a:pPr>
            <a:r>
              <a:rPr lang="en-US">
                <a:solidFill>
                  <a:schemeClr val="tx2"/>
                </a:solidFill>
              </a:rPr>
              <a:t>Types of Software</a:t>
            </a:r>
          </a:p>
        </p:txBody>
      </p:sp>
      <p:sp>
        <p:nvSpPr>
          <p:cNvPr id="243" name="Google Shape;243;g1c2d83d013b_4_14"/>
          <p:cNvSpPr txBox="1">
            <a:spLocks noGrp="1"/>
          </p:cNvSpPr>
          <p:nvPr>
            <p:ph type="sldNum" idx="12"/>
          </p:nvPr>
        </p:nvSpPr>
        <p:spPr>
          <a:xfrm>
            <a:off x="10352540" y="295729"/>
            <a:ext cx="838199" cy="767687"/>
          </a:xfrm>
          <a:prstGeom prst="rect">
            <a:avLst/>
          </a:prstGeom>
        </p:spPr>
        <p:txBody>
          <a:bodyPr spcFirstLastPara="1" vert="horz" lIns="91440" tIns="45720" rIns="91440" bIns="45720" rtlCol="0" anchor="b" anchorCtr="0">
            <a:normAutofit/>
          </a:bodyPr>
          <a:lstStyle/>
          <a:p>
            <a:pPr lvl="0" indent="0" defTabSz="914400">
              <a:spcBef>
                <a:spcPts val="0"/>
              </a:spcBef>
              <a:spcAft>
                <a:spcPts val="600"/>
              </a:spcAft>
              <a:buClr>
                <a:srgbClr val="000000"/>
              </a:buClr>
              <a:buFont typeface="Arial"/>
              <a:buNone/>
            </a:pPr>
            <a:fld id="{00000000-1234-1234-1234-123412341234}" type="slidenum">
              <a:rPr lang="en-US" sz="2800" b="0">
                <a:solidFill>
                  <a:schemeClr val="tx1">
                    <a:tint val="75000"/>
                  </a:schemeClr>
                </a:solidFill>
                <a:latin typeface="+mn-lt"/>
                <a:ea typeface="+mn-ea"/>
                <a:cs typeface="+mn-cs"/>
              </a:rPr>
              <a:pPr lvl="0" indent="0" defTabSz="914400">
                <a:spcBef>
                  <a:spcPts val="0"/>
                </a:spcBef>
                <a:spcAft>
                  <a:spcPts val="600"/>
                </a:spcAft>
                <a:buClr>
                  <a:srgbClr val="000000"/>
                </a:buClr>
                <a:buFont typeface="Arial"/>
                <a:buNone/>
              </a:pPr>
              <a:t>3</a:t>
            </a:fld>
            <a:endParaRPr lang="en-US" sz="2800" b="0">
              <a:solidFill>
                <a:schemeClr val="tx1">
                  <a:tint val="75000"/>
                </a:schemeClr>
              </a:solidFill>
              <a:latin typeface="+mn-lt"/>
              <a:ea typeface="+mn-ea"/>
              <a:cs typeface="+mn-cs"/>
            </a:endParaRPr>
          </a:p>
        </p:txBody>
      </p:sp>
      <p:sp>
        <p:nvSpPr>
          <p:cNvPr id="244" name="Google Shape;244;g1c2d83d013b_4_14"/>
          <p:cNvSpPr txBox="1">
            <a:spLocks noGrp="1"/>
          </p:cNvSpPr>
          <p:nvPr>
            <p:ph type="body" idx="1"/>
          </p:nvPr>
        </p:nvSpPr>
        <p:spPr>
          <a:xfrm>
            <a:off x="1103311" y="2052214"/>
            <a:ext cx="4338409" cy="4196185"/>
          </a:xfrm>
          <a:prstGeom prst="rect">
            <a:avLst/>
          </a:prstGeom>
        </p:spPr>
        <p:txBody>
          <a:bodyPr spcFirstLastPara="1" vert="horz" lIns="91440" tIns="45720" rIns="91440" bIns="45720" rtlCol="0" anchorCtr="0">
            <a:normAutofit/>
          </a:bodyPr>
          <a:lstStyle/>
          <a:p>
            <a:pPr marL="342900" lvl="0" indent="-342900" algn="l">
              <a:buClr>
                <a:schemeClr val="bg2">
                  <a:lumMod val="40000"/>
                  <a:lumOff val="60000"/>
                </a:schemeClr>
              </a:buClr>
              <a:buSzPct val="80000"/>
              <a:buFont typeface="Wingdings 3" charset="2"/>
              <a:buChar char=""/>
            </a:pPr>
            <a:r>
              <a:rPr lang="en-US" sz="2100">
                <a:solidFill>
                  <a:schemeClr val="tx1"/>
                </a:solidFill>
              </a:rPr>
              <a:t>Systems Software: Utilities such as Windows, Mac OS</a:t>
            </a:r>
          </a:p>
          <a:p>
            <a:pPr marL="342900" lvl="0" indent="-342900" algn="l">
              <a:buClr>
                <a:schemeClr val="bg2">
                  <a:lumMod val="40000"/>
                  <a:lumOff val="60000"/>
                </a:schemeClr>
              </a:buClr>
              <a:buSzPct val="80000"/>
              <a:buFont typeface="Wingdings 3" charset="2"/>
              <a:buChar char=""/>
            </a:pPr>
            <a:r>
              <a:rPr lang="en-US" sz="2100">
                <a:solidFill>
                  <a:schemeClr val="tx1"/>
                </a:solidFill>
              </a:rPr>
              <a:t>Desktop Application: MS Office, Adobe Photoshop</a:t>
            </a:r>
          </a:p>
          <a:p>
            <a:pPr marL="342900" lvl="0" indent="-342900" algn="l">
              <a:buClr>
                <a:schemeClr val="bg2">
                  <a:lumMod val="40000"/>
                  <a:lumOff val="60000"/>
                </a:schemeClr>
              </a:buClr>
              <a:buSzPct val="80000"/>
              <a:buFont typeface="Wingdings 3" charset="2"/>
              <a:buChar char=""/>
            </a:pPr>
            <a:r>
              <a:rPr lang="en-US" sz="2100">
                <a:solidFill>
                  <a:schemeClr val="tx1"/>
                </a:solidFill>
              </a:rPr>
              <a:t>Client Server: Bank Teller systems, ATM Machines</a:t>
            </a:r>
          </a:p>
          <a:p>
            <a:pPr marL="342900" lvl="0" indent="-342900" algn="l">
              <a:buClr>
                <a:schemeClr val="bg2">
                  <a:lumMod val="40000"/>
                  <a:lumOff val="60000"/>
                </a:schemeClr>
              </a:buClr>
              <a:buSzPct val="80000"/>
              <a:buFont typeface="Wingdings 3" charset="2"/>
              <a:buChar char=""/>
            </a:pPr>
            <a:r>
              <a:rPr lang="en-US" sz="2100">
                <a:solidFill>
                  <a:schemeClr val="tx1"/>
                </a:solidFill>
              </a:rPr>
              <a:t>Web Application: Bankofamerica.com, Ebay.com</a:t>
            </a:r>
          </a:p>
          <a:p>
            <a:pPr marL="342900" lvl="0" indent="-342900" algn="l">
              <a:buClr>
                <a:schemeClr val="bg2">
                  <a:lumMod val="40000"/>
                  <a:lumOff val="60000"/>
                </a:schemeClr>
              </a:buClr>
              <a:buSzPct val="80000"/>
              <a:buFont typeface="Wingdings 3" charset="2"/>
              <a:buChar char=""/>
            </a:pPr>
            <a:r>
              <a:rPr lang="en-US" sz="2100">
                <a:solidFill>
                  <a:schemeClr val="tx1"/>
                </a:solidFill>
              </a:rPr>
              <a:t>Mobile Application: Uber, Lyft, WhatsApp</a:t>
            </a:r>
          </a:p>
        </p:txBody>
      </p:sp>
      <p:pic>
        <p:nvPicPr>
          <p:cNvPr id="3" name="Picture 2" descr="Logo&#10;&#10;Description automatically generated">
            <a:extLst>
              <a:ext uri="{FF2B5EF4-FFF2-40B4-BE49-F238E27FC236}">
                <a16:creationId xmlns:a16="http://schemas.microsoft.com/office/drawing/2014/main" id="{F64D999A-0B71-2D26-1EAD-26EC3DE3FEB1}"/>
              </a:ext>
            </a:extLst>
          </p:cNvPr>
          <p:cNvPicPr>
            <a:picLocks noChangeAspect="1"/>
          </p:cNvPicPr>
          <p:nvPr/>
        </p:nvPicPr>
        <p:blipFill rotWithShape="1">
          <a:blip r:embed="rId4"/>
          <a:srcRect l="2561" r="-2" b="-2"/>
          <a:stretch/>
        </p:blipFill>
        <p:spPr>
          <a:xfrm>
            <a:off x="6091916" y="2052213"/>
            <a:ext cx="5451627" cy="4196185"/>
          </a:xfrm>
          <a:prstGeom prst="rect">
            <a:avLst/>
          </a:prstGeom>
          <a:effectLst>
            <a:outerShdw blurRad="50800" dist="38100" dir="5400000" algn="t" rotWithShape="0">
              <a:prstClr val="black">
                <a:alpha val="43000"/>
              </a:prstClr>
            </a:outerShdw>
          </a:effectLst>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2000"/>
                <a:hueMod val="108000"/>
                <a:satMod val="164000"/>
                <a:lumMod val="69000"/>
              </a:schemeClr>
              <a:schemeClr val="bg2">
                <a:tint val="96000"/>
                <a:hueMod val="90000"/>
                <a:satMod val="130000"/>
                <a:lumMod val="134000"/>
              </a:schemeClr>
            </a:duotone>
          </a:blip>
          <a:stretch/>
        </a:blipFill>
        <a:effectLst/>
      </p:bgPr>
    </p:bg>
    <p:spTree>
      <p:nvGrpSpPr>
        <p:cNvPr id="1" name="Shape 462"/>
        <p:cNvGrpSpPr/>
        <p:nvPr/>
      </p:nvGrpSpPr>
      <p:grpSpPr>
        <a:xfrm>
          <a:off x="0" y="0"/>
          <a:ext cx="0" cy="0"/>
          <a:chOff x="0" y="0"/>
          <a:chExt cx="0" cy="0"/>
        </a:xfrm>
      </p:grpSpPr>
      <p:pic>
        <p:nvPicPr>
          <p:cNvPr id="488" name="Picture 468">
            <a:extLst>
              <a:ext uri="{FF2B5EF4-FFF2-40B4-BE49-F238E27FC236}">
                <a16:creationId xmlns:a16="http://schemas.microsoft.com/office/drawing/2014/main" id="{7594FC8B-8CD2-407F-94F1-9C71F5AEC2B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489" name="Picture 470">
            <a:extLst>
              <a:ext uri="{FF2B5EF4-FFF2-40B4-BE49-F238E27FC236}">
                <a16:creationId xmlns:a16="http://schemas.microsoft.com/office/drawing/2014/main" id="{DBABC971-8D40-4A4F-AC60-28B9172789B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490" name="Oval 472">
            <a:extLst>
              <a:ext uri="{FF2B5EF4-FFF2-40B4-BE49-F238E27FC236}">
                <a16:creationId xmlns:a16="http://schemas.microsoft.com/office/drawing/2014/main" id="{B9C04DC5-313B-4FE4-B868-5672A37641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491" name="Picture 474">
            <a:extLst>
              <a:ext uri="{FF2B5EF4-FFF2-40B4-BE49-F238E27FC236}">
                <a16:creationId xmlns:a16="http://schemas.microsoft.com/office/drawing/2014/main" id="{791AE23E-90C9-4963-96E2-8DADBFC3BC0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492" name="Picture 476">
            <a:extLst>
              <a:ext uri="{FF2B5EF4-FFF2-40B4-BE49-F238E27FC236}">
                <a16:creationId xmlns:a16="http://schemas.microsoft.com/office/drawing/2014/main" id="{C5F93E90-4379-4AAC-B021-E5FA6D974AE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b="23320"/>
          <a:stretch/>
        </p:blipFill>
        <p:spPr>
          <a:xfrm>
            <a:off x="8609012" y="6096000"/>
            <a:ext cx="993734" cy="762000"/>
          </a:xfrm>
          <a:prstGeom prst="rect">
            <a:avLst/>
          </a:prstGeom>
        </p:spPr>
      </p:pic>
      <p:sp>
        <p:nvSpPr>
          <p:cNvPr id="493" name="Rectangle 478">
            <a:extLst>
              <a:ext uri="{FF2B5EF4-FFF2-40B4-BE49-F238E27FC236}">
                <a16:creationId xmlns:a16="http://schemas.microsoft.com/office/drawing/2014/main" id="{329FDD08-42D8-4AFF-90E5-5DAA5BC4CB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94" name="Rectangle 480">
            <a:extLst>
              <a:ext uri="{FF2B5EF4-FFF2-40B4-BE49-F238E27FC236}">
                <a16:creationId xmlns:a16="http://schemas.microsoft.com/office/drawing/2014/main" id="{B87A2B17-D3E0-4B38-823F-45312C0B36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
            <a:ext cx="12191695" cy="473074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5" name="Rectangle 482">
            <a:extLst>
              <a:ext uri="{FF2B5EF4-FFF2-40B4-BE49-F238E27FC236}">
                <a16:creationId xmlns:a16="http://schemas.microsoft.com/office/drawing/2014/main" id="{8592A21B-8E82-4396-A130-C7531DF0A9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96" name="Freeform 16">
            <a:extLst>
              <a:ext uri="{FF2B5EF4-FFF2-40B4-BE49-F238E27FC236}">
                <a16:creationId xmlns:a16="http://schemas.microsoft.com/office/drawing/2014/main" id="{ACA9027C-9377-4A86-A639-42BA502ADE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3753695"/>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2">
              <a:alpha val="20000"/>
            </a:schemeClr>
          </a:solidFill>
          <a:ln>
            <a:noFill/>
          </a:ln>
        </p:spPr>
        <p:txBody>
          <a:bodyPr rtlCol="0" anchor="ctr"/>
          <a:lstStyle/>
          <a:p>
            <a:pPr algn="ctr"/>
            <a:endParaRPr lang="en-US">
              <a:solidFill>
                <a:schemeClr val="tx1"/>
              </a:solidFill>
            </a:endParaRPr>
          </a:p>
        </p:txBody>
      </p:sp>
      <p:sp useBgFill="1">
        <p:nvSpPr>
          <p:cNvPr id="487" name="Freeform 5">
            <a:extLst>
              <a:ext uri="{FF2B5EF4-FFF2-40B4-BE49-F238E27FC236}">
                <a16:creationId xmlns:a16="http://schemas.microsoft.com/office/drawing/2014/main" id="{423EDA5B-B414-4C7C-8CBA-3D9D79973E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4055532"/>
            <a:ext cx="12191695" cy="2802467"/>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ln>
            <a:noFill/>
          </a:ln>
        </p:spPr>
      </p:sp>
      <p:sp>
        <p:nvSpPr>
          <p:cNvPr id="464" name="Google Shape;464;g1c2d83d013b_4_106"/>
          <p:cNvSpPr txBox="1">
            <a:spLocks noGrp="1"/>
          </p:cNvSpPr>
          <p:nvPr>
            <p:ph type="title"/>
          </p:nvPr>
        </p:nvSpPr>
        <p:spPr>
          <a:xfrm>
            <a:off x="636916" y="4854346"/>
            <a:ext cx="9149350" cy="868026"/>
          </a:xfrm>
          <a:prstGeom prst="rect">
            <a:avLst/>
          </a:prstGeom>
        </p:spPr>
        <p:txBody>
          <a:bodyPr spcFirstLastPara="1" vert="horz" lIns="91440" tIns="45720" rIns="91440" bIns="45720" rtlCol="0" anchor="b" anchorCtr="0">
            <a:normAutofit/>
          </a:bodyPr>
          <a:lstStyle/>
          <a:p>
            <a:pPr marL="0" lvl="0" indent="0" algn="l">
              <a:spcBef>
                <a:spcPct val="0"/>
              </a:spcBef>
              <a:spcAft>
                <a:spcPts val="0"/>
              </a:spcAft>
            </a:pPr>
            <a:r>
              <a:rPr lang="en-US" sz="4800">
                <a:solidFill>
                  <a:schemeClr val="tx2"/>
                </a:solidFill>
              </a:rPr>
              <a:t>Defect/ Bug</a:t>
            </a:r>
          </a:p>
        </p:txBody>
      </p:sp>
      <p:pic>
        <p:nvPicPr>
          <p:cNvPr id="3" name="Picture 2" descr="Graphical user interface, text, application, email&#10;&#10;Description automatically generated">
            <a:extLst>
              <a:ext uri="{FF2B5EF4-FFF2-40B4-BE49-F238E27FC236}">
                <a16:creationId xmlns:a16="http://schemas.microsoft.com/office/drawing/2014/main" id="{748D8ECF-804A-D3D6-2F7B-AFE7343C41E7}"/>
              </a:ext>
            </a:extLst>
          </p:cNvPr>
          <p:cNvPicPr>
            <a:picLocks noChangeAspect="1"/>
          </p:cNvPicPr>
          <p:nvPr/>
        </p:nvPicPr>
        <p:blipFill>
          <a:blip r:embed="rId8"/>
          <a:stretch>
            <a:fillRect/>
          </a:stretch>
        </p:blipFill>
        <p:spPr>
          <a:xfrm>
            <a:off x="239613" y="70765"/>
            <a:ext cx="7606115" cy="4041012"/>
          </a:xfrm>
          <a:prstGeom prst="rect">
            <a:avLst/>
          </a:prstGeom>
          <a:effectLst/>
        </p:spPr>
      </p:pic>
      <p:sp>
        <p:nvSpPr>
          <p:cNvPr id="463" name="Google Shape;463;g1c2d83d013b_4_106"/>
          <p:cNvSpPr txBox="1">
            <a:spLocks noGrp="1"/>
          </p:cNvSpPr>
          <p:nvPr>
            <p:ph type="sldNum" idx="12"/>
          </p:nvPr>
        </p:nvSpPr>
        <p:spPr>
          <a:xfrm>
            <a:off x="10352540" y="295729"/>
            <a:ext cx="838199" cy="767687"/>
          </a:xfrm>
          <a:prstGeom prst="rect">
            <a:avLst/>
          </a:prstGeom>
        </p:spPr>
        <p:txBody>
          <a:bodyPr spcFirstLastPara="1" vert="horz" lIns="91440" tIns="45720" rIns="91440" bIns="45720" rtlCol="0" anchor="b" anchorCtr="0">
            <a:normAutofit/>
          </a:bodyPr>
          <a:lstStyle/>
          <a:p>
            <a:pPr lvl="0" indent="0" defTabSz="914400">
              <a:spcBef>
                <a:spcPts val="0"/>
              </a:spcBef>
              <a:spcAft>
                <a:spcPts val="600"/>
              </a:spcAft>
              <a:buClr>
                <a:srgbClr val="000000"/>
              </a:buClr>
              <a:buFont typeface="Arial"/>
              <a:buNone/>
            </a:pPr>
            <a:fld id="{00000000-1234-1234-1234-123412341234}" type="slidenum">
              <a:rPr lang="en-US" smtClean="0"/>
              <a:pPr lvl="0" indent="0" defTabSz="914400">
                <a:spcBef>
                  <a:spcPts val="0"/>
                </a:spcBef>
                <a:spcAft>
                  <a:spcPts val="600"/>
                </a:spcAft>
                <a:buClr>
                  <a:srgbClr val="000000"/>
                </a:buClr>
                <a:buFont typeface="Arial"/>
                <a:buNone/>
              </a:pPr>
              <a:t>30</a:t>
            </a:fld>
            <a:endParaRPr lang="en-U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Shape 471"/>
        <p:cNvGrpSpPr/>
        <p:nvPr/>
      </p:nvGrpSpPr>
      <p:grpSpPr>
        <a:xfrm>
          <a:off x="0" y="0"/>
          <a:ext cx="0" cy="0"/>
          <a:chOff x="0" y="0"/>
          <a:chExt cx="0" cy="0"/>
        </a:xfrm>
      </p:grpSpPr>
      <p:pic>
        <p:nvPicPr>
          <p:cNvPr id="523" name="Picture 477">
            <a:extLst>
              <a:ext uri="{FF2B5EF4-FFF2-40B4-BE49-F238E27FC236}">
                <a16:creationId xmlns:a16="http://schemas.microsoft.com/office/drawing/2014/main" id="{412E3267-7ABE-412B-8580-47EC0D1F61F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524" name="Picture 479">
            <a:extLst>
              <a:ext uri="{FF2B5EF4-FFF2-40B4-BE49-F238E27FC236}">
                <a16:creationId xmlns:a16="http://schemas.microsoft.com/office/drawing/2014/main" id="{20B62C5A-2250-4380-AB23-DB87446CCED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525" name="Oval 481">
            <a:extLst>
              <a:ext uri="{FF2B5EF4-FFF2-40B4-BE49-F238E27FC236}">
                <a16:creationId xmlns:a16="http://schemas.microsoft.com/office/drawing/2014/main" id="{D42CF425-7213-4F89-B0FF-4C2BDDD9C6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526" name="Picture 483">
            <a:extLst>
              <a:ext uri="{FF2B5EF4-FFF2-40B4-BE49-F238E27FC236}">
                <a16:creationId xmlns:a16="http://schemas.microsoft.com/office/drawing/2014/main" id="{D35DA97D-88F8-4249-B650-4FC9FD50A38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527" name="Picture 485">
            <a:extLst>
              <a:ext uri="{FF2B5EF4-FFF2-40B4-BE49-F238E27FC236}">
                <a16:creationId xmlns:a16="http://schemas.microsoft.com/office/drawing/2014/main" id="{43F38673-6E30-4BAE-AC67-0B283EBF42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528" name="Rectangle 487">
            <a:extLst>
              <a:ext uri="{FF2B5EF4-FFF2-40B4-BE49-F238E27FC236}">
                <a16:creationId xmlns:a16="http://schemas.microsoft.com/office/drawing/2014/main" id="{202A25CB-1ED1-4C87-AB49-8D3BC684D1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529" name="Rectangle 489">
            <a:extLst>
              <a:ext uri="{FF2B5EF4-FFF2-40B4-BE49-F238E27FC236}">
                <a16:creationId xmlns:a16="http://schemas.microsoft.com/office/drawing/2014/main" id="{EADB8294-BBF5-4EE7-8D08-DDECD12A1E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
            <a:ext cx="12191695" cy="473074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0" name="Rectangle 491">
            <a:extLst>
              <a:ext uri="{FF2B5EF4-FFF2-40B4-BE49-F238E27FC236}">
                <a16:creationId xmlns:a16="http://schemas.microsoft.com/office/drawing/2014/main" id="{C2AA68CD-BBCC-4482-B4F9-3EBE3A75D0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531" name="Freeform 15">
            <a:extLst>
              <a:ext uri="{FF2B5EF4-FFF2-40B4-BE49-F238E27FC236}">
                <a16:creationId xmlns:a16="http://schemas.microsoft.com/office/drawing/2014/main" id="{B58816D9-9E81-4B2B-95D3-C398BF15E1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3753695"/>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2">
              <a:alpha val="20000"/>
            </a:schemeClr>
          </a:solidFill>
          <a:ln>
            <a:noFill/>
          </a:ln>
        </p:spPr>
        <p:txBody>
          <a:bodyPr rtlCol="0" anchor="ctr"/>
          <a:lstStyle/>
          <a:p>
            <a:pPr algn="ctr"/>
            <a:endParaRPr lang="en-US">
              <a:solidFill>
                <a:schemeClr val="tx1"/>
              </a:solidFill>
            </a:endParaRPr>
          </a:p>
        </p:txBody>
      </p:sp>
      <p:pic>
        <p:nvPicPr>
          <p:cNvPr id="5" name="Picture 4" descr="Chart&#10;&#10;Description automatically generated">
            <a:extLst>
              <a:ext uri="{FF2B5EF4-FFF2-40B4-BE49-F238E27FC236}">
                <a16:creationId xmlns:a16="http://schemas.microsoft.com/office/drawing/2014/main" id="{7809A5E3-92A9-7D57-5A49-AFADBCAC7C04}"/>
              </a:ext>
            </a:extLst>
          </p:cNvPr>
          <p:cNvPicPr>
            <a:picLocks noChangeAspect="1"/>
          </p:cNvPicPr>
          <p:nvPr/>
        </p:nvPicPr>
        <p:blipFill>
          <a:blip r:embed="rId8"/>
          <a:stretch>
            <a:fillRect/>
          </a:stretch>
        </p:blipFill>
        <p:spPr>
          <a:xfrm>
            <a:off x="6457546" y="1146792"/>
            <a:ext cx="4233745" cy="3108924"/>
          </a:xfrm>
          <a:prstGeom prst="rect">
            <a:avLst/>
          </a:prstGeom>
          <a:effectLst/>
        </p:spPr>
      </p:pic>
      <p:sp useBgFill="1">
        <p:nvSpPr>
          <p:cNvPr id="532" name="Freeform 5">
            <a:extLst>
              <a:ext uri="{FF2B5EF4-FFF2-40B4-BE49-F238E27FC236}">
                <a16:creationId xmlns:a16="http://schemas.microsoft.com/office/drawing/2014/main" id="{BD26E291-370D-448F-BDB9-9A5999D46F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4055532"/>
            <a:ext cx="12191695" cy="2802467"/>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ln>
            <a:noFill/>
          </a:ln>
        </p:spPr>
      </p:sp>
      <p:sp>
        <p:nvSpPr>
          <p:cNvPr id="473" name="Google Shape;473;g1c2d83d013b_4_114"/>
          <p:cNvSpPr txBox="1">
            <a:spLocks noGrp="1"/>
          </p:cNvSpPr>
          <p:nvPr>
            <p:ph type="title"/>
          </p:nvPr>
        </p:nvSpPr>
        <p:spPr>
          <a:xfrm>
            <a:off x="635458" y="4854344"/>
            <a:ext cx="9345155" cy="861802"/>
          </a:xfrm>
          <a:prstGeom prst="rect">
            <a:avLst/>
          </a:prstGeom>
        </p:spPr>
        <p:txBody>
          <a:bodyPr spcFirstLastPara="1" vert="horz" lIns="91440" tIns="45720" rIns="91440" bIns="45720" rtlCol="0" anchor="b" anchorCtr="0">
            <a:normAutofit/>
          </a:bodyPr>
          <a:lstStyle/>
          <a:p>
            <a:pPr marL="0" lvl="0" indent="0" algn="l">
              <a:spcBef>
                <a:spcPct val="0"/>
              </a:spcBef>
              <a:spcAft>
                <a:spcPts val="0"/>
              </a:spcAft>
            </a:pPr>
            <a:r>
              <a:rPr lang="en-US" sz="4800">
                <a:solidFill>
                  <a:schemeClr val="tx2"/>
                </a:solidFill>
              </a:rPr>
              <a:t>            Zephyr </a:t>
            </a:r>
          </a:p>
        </p:txBody>
      </p:sp>
      <p:pic>
        <p:nvPicPr>
          <p:cNvPr id="3" name="Picture 2" descr="A screenshot of a computer&#10;&#10;Description automatically generated">
            <a:extLst>
              <a:ext uri="{FF2B5EF4-FFF2-40B4-BE49-F238E27FC236}">
                <a16:creationId xmlns:a16="http://schemas.microsoft.com/office/drawing/2014/main" id="{3374D05E-7B62-FB1D-FEA0-6FC19723035F}"/>
              </a:ext>
            </a:extLst>
          </p:cNvPr>
          <p:cNvPicPr>
            <a:picLocks noChangeAspect="1"/>
          </p:cNvPicPr>
          <p:nvPr/>
        </p:nvPicPr>
        <p:blipFill>
          <a:blip r:embed="rId9"/>
          <a:stretch>
            <a:fillRect/>
          </a:stretch>
        </p:blipFill>
        <p:spPr>
          <a:xfrm>
            <a:off x="643855" y="295729"/>
            <a:ext cx="5490972" cy="3870922"/>
          </a:xfrm>
          <a:prstGeom prst="rect">
            <a:avLst/>
          </a:prstGeom>
          <a:effectLst/>
        </p:spPr>
      </p:pic>
      <p:sp>
        <p:nvSpPr>
          <p:cNvPr id="472" name="Google Shape;472;g1c2d83d013b_4_114"/>
          <p:cNvSpPr txBox="1">
            <a:spLocks noGrp="1"/>
          </p:cNvSpPr>
          <p:nvPr>
            <p:ph type="sldNum" idx="12"/>
          </p:nvPr>
        </p:nvSpPr>
        <p:spPr>
          <a:xfrm>
            <a:off x="10352540" y="295729"/>
            <a:ext cx="838199" cy="767687"/>
          </a:xfrm>
          <a:prstGeom prst="rect">
            <a:avLst/>
          </a:prstGeom>
        </p:spPr>
        <p:txBody>
          <a:bodyPr spcFirstLastPara="1" vert="horz" lIns="91440" tIns="45720" rIns="91440" bIns="45720" rtlCol="0" anchor="b" anchorCtr="0">
            <a:normAutofit/>
          </a:bodyPr>
          <a:lstStyle/>
          <a:p>
            <a:pPr lvl="0" indent="0" defTabSz="914400">
              <a:spcBef>
                <a:spcPts val="0"/>
              </a:spcBef>
              <a:spcAft>
                <a:spcPts val="600"/>
              </a:spcAft>
              <a:buClr>
                <a:srgbClr val="000000"/>
              </a:buClr>
              <a:buFont typeface="Arial"/>
              <a:buNone/>
            </a:pPr>
            <a:fld id="{00000000-1234-1234-1234-123412341234}" type="slidenum">
              <a:rPr lang="en-US" smtClean="0"/>
              <a:pPr lvl="0" indent="0" defTabSz="914400">
                <a:spcBef>
                  <a:spcPts val="0"/>
                </a:spcBef>
                <a:spcAft>
                  <a:spcPts val="600"/>
                </a:spcAft>
                <a:buClr>
                  <a:srgbClr val="000000"/>
                </a:buClr>
                <a:buFont typeface="Arial"/>
                <a:buNone/>
              </a:pPr>
              <a:t>31</a:t>
            </a:fld>
            <a:endParaRPr lang="en-US"/>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2000"/>
                <a:hueMod val="108000"/>
                <a:satMod val="164000"/>
                <a:lumMod val="69000"/>
              </a:schemeClr>
              <a:schemeClr val="bg2">
                <a:tint val="96000"/>
                <a:hueMod val="90000"/>
                <a:satMod val="130000"/>
                <a:lumMod val="134000"/>
              </a:schemeClr>
            </a:duotone>
          </a:blip>
          <a:stretch/>
        </a:blipFill>
        <a:effectLst/>
      </p:bgPr>
    </p:bg>
    <p:spTree>
      <p:nvGrpSpPr>
        <p:cNvPr id="1" name="Shape 482"/>
        <p:cNvGrpSpPr/>
        <p:nvPr/>
      </p:nvGrpSpPr>
      <p:grpSpPr>
        <a:xfrm>
          <a:off x="0" y="0"/>
          <a:ext cx="0" cy="0"/>
          <a:chOff x="0" y="0"/>
          <a:chExt cx="0" cy="0"/>
        </a:xfrm>
      </p:grpSpPr>
      <p:pic>
        <p:nvPicPr>
          <p:cNvPr id="491" name="Picture 490">
            <a:extLst>
              <a:ext uri="{FF2B5EF4-FFF2-40B4-BE49-F238E27FC236}">
                <a16:creationId xmlns:a16="http://schemas.microsoft.com/office/drawing/2014/main" id="{7594FC8B-8CD2-407F-94F1-9C71F5AEC2B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493" name="Picture 492">
            <a:extLst>
              <a:ext uri="{FF2B5EF4-FFF2-40B4-BE49-F238E27FC236}">
                <a16:creationId xmlns:a16="http://schemas.microsoft.com/office/drawing/2014/main" id="{DBABC971-8D40-4A4F-AC60-28B9172789B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495" name="Oval 494">
            <a:extLst>
              <a:ext uri="{FF2B5EF4-FFF2-40B4-BE49-F238E27FC236}">
                <a16:creationId xmlns:a16="http://schemas.microsoft.com/office/drawing/2014/main" id="{B9C04DC5-313B-4FE4-B868-5672A37641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497" name="Picture 496">
            <a:extLst>
              <a:ext uri="{FF2B5EF4-FFF2-40B4-BE49-F238E27FC236}">
                <a16:creationId xmlns:a16="http://schemas.microsoft.com/office/drawing/2014/main" id="{791AE23E-90C9-4963-96E2-8DADBFC3BC0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499" name="Picture 498">
            <a:extLst>
              <a:ext uri="{FF2B5EF4-FFF2-40B4-BE49-F238E27FC236}">
                <a16:creationId xmlns:a16="http://schemas.microsoft.com/office/drawing/2014/main" id="{C5F93E90-4379-4AAC-B021-E5FA6D974AE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b="23320"/>
          <a:stretch/>
        </p:blipFill>
        <p:spPr>
          <a:xfrm>
            <a:off x="8609012" y="6096000"/>
            <a:ext cx="993734" cy="762000"/>
          </a:xfrm>
          <a:prstGeom prst="rect">
            <a:avLst/>
          </a:prstGeom>
        </p:spPr>
      </p:pic>
      <p:sp>
        <p:nvSpPr>
          <p:cNvPr id="501" name="Rectangle 500">
            <a:extLst>
              <a:ext uri="{FF2B5EF4-FFF2-40B4-BE49-F238E27FC236}">
                <a16:creationId xmlns:a16="http://schemas.microsoft.com/office/drawing/2014/main" id="{329FDD08-42D8-4AFF-90E5-5DAA5BC4CB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84" name="Google Shape;484;g1c2d83d013b_4_124"/>
          <p:cNvSpPr txBox="1">
            <a:spLocks noGrp="1"/>
          </p:cNvSpPr>
          <p:nvPr>
            <p:ph type="title"/>
          </p:nvPr>
        </p:nvSpPr>
        <p:spPr>
          <a:xfrm>
            <a:off x="8191925" y="1325880"/>
            <a:ext cx="3352375" cy="3066507"/>
          </a:xfrm>
          <a:prstGeom prst="rect">
            <a:avLst/>
          </a:prstGeom>
        </p:spPr>
        <p:txBody>
          <a:bodyPr spcFirstLastPara="1" vert="horz" lIns="91440" tIns="45720" rIns="91440" bIns="45720" rtlCol="0" anchor="b" anchorCtr="0">
            <a:normAutofit/>
          </a:bodyPr>
          <a:lstStyle/>
          <a:p>
            <a:pPr marL="0" lvl="0" indent="0" algn="l">
              <a:spcBef>
                <a:spcPct val="0"/>
              </a:spcBef>
              <a:spcAft>
                <a:spcPts val="0"/>
              </a:spcAft>
            </a:pPr>
            <a:r>
              <a:rPr lang="en-US" sz="5000">
                <a:solidFill>
                  <a:schemeClr val="tx2"/>
                </a:solidFill>
              </a:rPr>
              <a:t>Database &amp; SQL</a:t>
            </a:r>
          </a:p>
        </p:txBody>
      </p:sp>
      <p:sp>
        <p:nvSpPr>
          <p:cNvPr id="503" name="Rectangle 502">
            <a:extLst>
              <a:ext uri="{FF2B5EF4-FFF2-40B4-BE49-F238E27FC236}">
                <a16:creationId xmlns:a16="http://schemas.microsoft.com/office/drawing/2014/main" id="{4C1E981B-F06E-48B4-9275-F4B261AFCA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157124"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5" name="Freeform 36">
            <a:extLst>
              <a:ext uri="{FF2B5EF4-FFF2-40B4-BE49-F238E27FC236}">
                <a16:creationId xmlns:a16="http://schemas.microsoft.com/office/drawing/2014/main" id="{312E2C24-0CD2-4071-8CE2-B059993A99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463681"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sp>
        <p:nvSpPr>
          <p:cNvPr id="507" name="Freeform 5">
            <a:extLst>
              <a:ext uri="{FF2B5EF4-FFF2-40B4-BE49-F238E27FC236}">
                <a16:creationId xmlns:a16="http://schemas.microsoft.com/office/drawing/2014/main" id="{24F1DC13-C830-4B86-A9C6-927F5C55DB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5400000" flipH="1">
            <a:off x="3708596" y="2756642"/>
            <a:ext cx="6858000" cy="1344715"/>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rgbClr val="FFFFFF"/>
          </a:solidFill>
          <a:ln>
            <a:noFill/>
          </a:ln>
        </p:spPr>
      </p:sp>
      <p:pic>
        <p:nvPicPr>
          <p:cNvPr id="486" name="Google Shape;486;g1c2d83d013b_4_124"/>
          <p:cNvPicPr preferRelativeResize="0"/>
          <p:nvPr/>
        </p:nvPicPr>
        <p:blipFill>
          <a:blip r:embed="rId8"/>
          <a:stretch>
            <a:fillRect/>
          </a:stretch>
        </p:blipFill>
        <p:spPr>
          <a:xfrm>
            <a:off x="1589093" y="647698"/>
            <a:ext cx="4380184" cy="5562139"/>
          </a:xfrm>
          <a:prstGeom prst="rect">
            <a:avLst/>
          </a:prstGeom>
          <a:noFill/>
          <a:effectLst/>
        </p:spPr>
      </p:pic>
      <p:sp>
        <p:nvSpPr>
          <p:cNvPr id="483" name="Google Shape;483;g1c2d83d013b_4_124"/>
          <p:cNvSpPr txBox="1">
            <a:spLocks noGrp="1"/>
          </p:cNvSpPr>
          <p:nvPr>
            <p:ph type="sldNum" idx="12"/>
          </p:nvPr>
        </p:nvSpPr>
        <p:spPr>
          <a:xfrm>
            <a:off x="10352540" y="295729"/>
            <a:ext cx="838199" cy="767687"/>
          </a:xfrm>
          <a:prstGeom prst="rect">
            <a:avLst/>
          </a:prstGeom>
        </p:spPr>
        <p:txBody>
          <a:bodyPr spcFirstLastPara="1" vert="horz" lIns="91440" tIns="45720" rIns="91440" bIns="45720" rtlCol="0" anchor="b" anchorCtr="0">
            <a:normAutofit/>
          </a:bodyPr>
          <a:lstStyle/>
          <a:p>
            <a:pPr lvl="0" indent="0" defTabSz="914400">
              <a:spcBef>
                <a:spcPts val="0"/>
              </a:spcBef>
              <a:spcAft>
                <a:spcPts val="600"/>
              </a:spcAft>
              <a:buClr>
                <a:srgbClr val="000000"/>
              </a:buClr>
              <a:buFont typeface="Arial"/>
              <a:buNone/>
            </a:pPr>
            <a:fld id="{00000000-1234-1234-1234-123412341234}" type="slidenum">
              <a:rPr lang="en-US"/>
              <a:pPr lvl="0" indent="0" defTabSz="914400">
                <a:spcBef>
                  <a:spcPts val="0"/>
                </a:spcBef>
                <a:spcAft>
                  <a:spcPts val="600"/>
                </a:spcAft>
                <a:buClr>
                  <a:srgbClr val="000000"/>
                </a:buClr>
                <a:buFont typeface="Arial"/>
                <a:buNone/>
              </a:pPr>
              <a:t>32</a:t>
            </a:fld>
            <a:endParaRPr lang="en-US"/>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Shape 491"/>
        <p:cNvGrpSpPr/>
        <p:nvPr/>
      </p:nvGrpSpPr>
      <p:grpSpPr>
        <a:xfrm>
          <a:off x="0" y="0"/>
          <a:ext cx="0" cy="0"/>
          <a:chOff x="0" y="0"/>
          <a:chExt cx="0" cy="0"/>
        </a:xfrm>
      </p:grpSpPr>
      <p:pic>
        <p:nvPicPr>
          <p:cNvPr id="599" name="Picture 555">
            <a:extLst>
              <a:ext uri="{FF2B5EF4-FFF2-40B4-BE49-F238E27FC236}">
                <a16:creationId xmlns:a16="http://schemas.microsoft.com/office/drawing/2014/main" id="{DF19BAF3-7E20-4B9D-B544-BABAEEA1FA7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600" name="Picture 557">
            <a:extLst>
              <a:ext uri="{FF2B5EF4-FFF2-40B4-BE49-F238E27FC236}">
                <a16:creationId xmlns:a16="http://schemas.microsoft.com/office/drawing/2014/main" id="{950648F4-ABCD-4DF0-8641-76CFB235472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601" name="Oval 559">
            <a:extLst>
              <a:ext uri="{FF2B5EF4-FFF2-40B4-BE49-F238E27FC236}">
                <a16:creationId xmlns:a16="http://schemas.microsoft.com/office/drawing/2014/main" id="{989BE678-777B-482A-A616-FEDC47B162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602" name="Picture 561">
            <a:extLst>
              <a:ext uri="{FF2B5EF4-FFF2-40B4-BE49-F238E27FC236}">
                <a16:creationId xmlns:a16="http://schemas.microsoft.com/office/drawing/2014/main" id="{CF1EB4BD-9C7E-4AA3-9681-C7EB0DA625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603" name="Picture 563">
            <a:extLst>
              <a:ext uri="{FF2B5EF4-FFF2-40B4-BE49-F238E27FC236}">
                <a16:creationId xmlns:a16="http://schemas.microsoft.com/office/drawing/2014/main" id="{94AAE3AA-3759-4D28-B0EF-575F25A514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604" name="Rectangle 565">
            <a:extLst>
              <a:ext uri="{FF2B5EF4-FFF2-40B4-BE49-F238E27FC236}">
                <a16:creationId xmlns:a16="http://schemas.microsoft.com/office/drawing/2014/main" id="{D28BE0C3-2102-4820-B88B-A448B184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92" name="Google Shape;492;g1c2d83d013b_4_135"/>
          <p:cNvSpPr txBox="1">
            <a:spLocks noGrp="1"/>
          </p:cNvSpPr>
          <p:nvPr>
            <p:ph type="sldNum" idx="12"/>
          </p:nvPr>
        </p:nvSpPr>
        <p:spPr>
          <a:xfrm>
            <a:off x="10352540" y="295729"/>
            <a:ext cx="838199" cy="767687"/>
          </a:xfrm>
          <a:prstGeom prst="rect">
            <a:avLst/>
          </a:prstGeom>
        </p:spPr>
        <p:txBody>
          <a:bodyPr spcFirstLastPara="1" vert="horz" lIns="91440" tIns="45720" rIns="91440" bIns="45720" rtlCol="0" anchor="b" anchorCtr="0">
            <a:normAutofit/>
          </a:bodyPr>
          <a:lstStyle/>
          <a:p>
            <a:pPr lvl="0" indent="0" defTabSz="914400">
              <a:spcBef>
                <a:spcPts val="0"/>
              </a:spcBef>
              <a:spcAft>
                <a:spcPts val="600"/>
              </a:spcAft>
              <a:buClr>
                <a:srgbClr val="000000"/>
              </a:buClr>
              <a:buFont typeface="Arial"/>
              <a:buNone/>
            </a:pPr>
            <a:fld id="{00000000-1234-1234-1234-123412341234}" type="slidenum">
              <a:rPr lang="en-US"/>
              <a:pPr lvl="0" indent="0" defTabSz="914400">
                <a:spcBef>
                  <a:spcPts val="0"/>
                </a:spcBef>
                <a:spcAft>
                  <a:spcPts val="600"/>
                </a:spcAft>
                <a:buClr>
                  <a:srgbClr val="000000"/>
                </a:buClr>
                <a:buFont typeface="Arial"/>
                <a:buNone/>
              </a:pPr>
              <a:t>33</a:t>
            </a:fld>
            <a:endParaRPr lang="en-US"/>
          </a:p>
        </p:txBody>
      </p:sp>
      <p:pic>
        <p:nvPicPr>
          <p:cNvPr id="495" name="Google Shape;495;g1c2d83d013b_4_135"/>
          <p:cNvPicPr preferRelativeResize="0"/>
          <p:nvPr/>
        </p:nvPicPr>
        <p:blipFill rotWithShape="1">
          <a:blip r:embed="rId8"/>
          <a:srcRect l="6342" r="15126"/>
          <a:stretch/>
        </p:blipFill>
        <p:spPr>
          <a:xfrm>
            <a:off x="1522412" y="570703"/>
            <a:ext cx="7930903" cy="5638797"/>
          </a:xfrm>
          <a:prstGeom prst="rect">
            <a:avLst/>
          </a:prstGeom>
          <a:noFill/>
          <a:effectLst>
            <a:outerShdw blurRad="50800" dist="38100" dir="5400000" algn="t" rotWithShape="0">
              <a:prstClr val="black">
                <a:alpha val="43000"/>
              </a:prstClr>
            </a:outerShdw>
          </a:effectLst>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00"/>
        <p:cNvGrpSpPr/>
        <p:nvPr/>
      </p:nvGrpSpPr>
      <p:grpSpPr>
        <a:xfrm>
          <a:off x="0" y="0"/>
          <a:ext cx="0" cy="0"/>
          <a:chOff x="0" y="0"/>
          <a:chExt cx="0" cy="0"/>
        </a:xfrm>
      </p:grpSpPr>
      <p:sp>
        <p:nvSpPr>
          <p:cNvPr id="501" name="Google Shape;501;g1c2d83d013b_4_144"/>
          <p:cNvSpPr txBox="1">
            <a:spLocks noGrp="1"/>
          </p:cNvSpPr>
          <p:nvPr>
            <p:ph type="sldNum" idx="12"/>
          </p:nvPr>
        </p:nvSpPr>
        <p:spPr>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a:t>34</a:t>
            </a:fld>
            <a:endParaRPr/>
          </a:p>
        </p:txBody>
      </p:sp>
      <p:sp>
        <p:nvSpPr>
          <p:cNvPr id="502" name="Google Shape;502;g1c2d83d013b_4_144"/>
          <p:cNvSpPr txBox="1">
            <a:spLocks noGrp="1"/>
          </p:cNvSpPr>
          <p:nvPr>
            <p:ph type="title"/>
          </p:nvPr>
        </p:nvSpPr>
        <p:spPr>
          <a:xfrm>
            <a:off x="838200" y="268873"/>
            <a:ext cx="4691744" cy="1325563"/>
          </a:xfrm>
          <a:prstGeom prst="rect">
            <a:avLst/>
          </a:prstGeom>
        </p:spPr>
        <p:txBody>
          <a:bodyPr spcFirstLastPara="1" wrap="square" lIns="0" tIns="45700" rIns="0" bIns="45700" anchor="ctr" anchorCtr="0">
            <a:normAutofit/>
          </a:bodyPr>
          <a:lstStyle/>
          <a:p>
            <a:pPr marL="0" lvl="0" indent="0" algn="ctr" rtl="0">
              <a:spcBef>
                <a:spcPts val="0"/>
              </a:spcBef>
              <a:spcAft>
                <a:spcPts val="0"/>
              </a:spcAft>
              <a:buNone/>
            </a:pPr>
            <a:endParaRPr/>
          </a:p>
        </p:txBody>
      </p:sp>
      <p:sp>
        <p:nvSpPr>
          <p:cNvPr id="503" name="Google Shape;503;g1c2d83d013b_4_144"/>
          <p:cNvSpPr>
            <a:spLocks noGrp="1"/>
          </p:cNvSpPr>
          <p:nvPr>
            <p:ph type="media" idx="2"/>
          </p:nvPr>
        </p:nvSpPr>
        <p:spPr>
          <a:prstGeom prst="rect">
            <a:avLst/>
          </a:prstGeom>
        </p:spPr>
      </p:sp>
      <p:pic>
        <p:nvPicPr>
          <p:cNvPr id="504" name="Google Shape;504;g1c2d83d013b_4_144"/>
          <p:cNvPicPr preferRelativeResize="0"/>
          <p:nvPr/>
        </p:nvPicPr>
        <p:blipFill rotWithShape="1">
          <a:blip r:embed="rId3">
            <a:alphaModFix/>
          </a:blip>
          <a:srcRect l="48812"/>
          <a:stretch/>
        </p:blipFill>
        <p:spPr>
          <a:xfrm>
            <a:off x="54425" y="142175"/>
            <a:ext cx="6041575" cy="6573650"/>
          </a:xfrm>
          <a:prstGeom prst="rect">
            <a:avLst/>
          </a:prstGeom>
          <a:noFill/>
          <a:ln>
            <a:noFill/>
          </a:ln>
        </p:spPr>
      </p:pic>
      <p:pic>
        <p:nvPicPr>
          <p:cNvPr id="505" name="Google Shape;505;g1c2d83d013b_4_144"/>
          <p:cNvPicPr preferRelativeResize="0"/>
          <p:nvPr/>
        </p:nvPicPr>
        <p:blipFill>
          <a:blip r:embed="rId4">
            <a:alphaModFix/>
          </a:blip>
          <a:stretch>
            <a:fillRect/>
          </a:stretch>
        </p:blipFill>
        <p:spPr>
          <a:xfrm>
            <a:off x="6272893" y="1339603"/>
            <a:ext cx="6001375" cy="6573651"/>
          </a:xfrm>
          <a:prstGeom prst="rect">
            <a:avLst/>
          </a:prstGeom>
          <a:noFill/>
          <a:ln>
            <a:noFill/>
          </a:ln>
        </p:spPr>
      </p:pic>
      <p:sp>
        <p:nvSpPr>
          <p:cNvPr id="2" name="TextBox 1">
            <a:extLst>
              <a:ext uri="{FF2B5EF4-FFF2-40B4-BE49-F238E27FC236}">
                <a16:creationId xmlns:a16="http://schemas.microsoft.com/office/drawing/2014/main" id="{D973334C-7DA3-4003-F90A-B36274A06801}"/>
              </a:ext>
            </a:extLst>
          </p:cNvPr>
          <p:cNvSpPr txBox="1"/>
          <p:nvPr/>
        </p:nvSpPr>
        <p:spPr>
          <a:xfrm>
            <a:off x="10533153" y="398417"/>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b="1"/>
              <a:t>34</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2000"/>
                <a:hueMod val="108000"/>
                <a:satMod val="164000"/>
                <a:lumMod val="69000"/>
              </a:schemeClr>
              <a:schemeClr val="bg2">
                <a:tint val="96000"/>
                <a:hueMod val="90000"/>
                <a:satMod val="130000"/>
                <a:lumMod val="134000"/>
              </a:schemeClr>
            </a:duotone>
          </a:blip>
          <a:stretch/>
        </a:blipFill>
        <a:effectLst/>
      </p:bgPr>
    </p:bg>
    <p:spTree>
      <p:nvGrpSpPr>
        <p:cNvPr id="1" name="Shape 510"/>
        <p:cNvGrpSpPr/>
        <p:nvPr/>
      </p:nvGrpSpPr>
      <p:grpSpPr>
        <a:xfrm>
          <a:off x="0" y="0"/>
          <a:ext cx="0" cy="0"/>
          <a:chOff x="0" y="0"/>
          <a:chExt cx="0" cy="0"/>
        </a:xfrm>
      </p:grpSpPr>
      <p:pic>
        <p:nvPicPr>
          <p:cNvPr id="542" name="Picture 518">
            <a:extLst>
              <a:ext uri="{FF2B5EF4-FFF2-40B4-BE49-F238E27FC236}">
                <a16:creationId xmlns:a16="http://schemas.microsoft.com/office/drawing/2014/main" id="{7594FC8B-8CD2-407F-94F1-9C71F5AEC2B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543" name="Picture 520">
            <a:extLst>
              <a:ext uri="{FF2B5EF4-FFF2-40B4-BE49-F238E27FC236}">
                <a16:creationId xmlns:a16="http://schemas.microsoft.com/office/drawing/2014/main" id="{DBABC971-8D40-4A4F-AC60-28B9172789B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544" name="Oval 522">
            <a:extLst>
              <a:ext uri="{FF2B5EF4-FFF2-40B4-BE49-F238E27FC236}">
                <a16:creationId xmlns:a16="http://schemas.microsoft.com/office/drawing/2014/main" id="{B9C04DC5-313B-4FE4-B868-5672A37641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545" name="Picture 524">
            <a:extLst>
              <a:ext uri="{FF2B5EF4-FFF2-40B4-BE49-F238E27FC236}">
                <a16:creationId xmlns:a16="http://schemas.microsoft.com/office/drawing/2014/main" id="{791AE23E-90C9-4963-96E2-8DADBFC3BC0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546" name="Picture 526">
            <a:extLst>
              <a:ext uri="{FF2B5EF4-FFF2-40B4-BE49-F238E27FC236}">
                <a16:creationId xmlns:a16="http://schemas.microsoft.com/office/drawing/2014/main" id="{C5F93E90-4379-4AAC-B021-E5FA6D974AE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b="23320"/>
          <a:stretch/>
        </p:blipFill>
        <p:spPr>
          <a:xfrm>
            <a:off x="8609012" y="6096000"/>
            <a:ext cx="993734" cy="762000"/>
          </a:xfrm>
          <a:prstGeom prst="rect">
            <a:avLst/>
          </a:prstGeom>
        </p:spPr>
      </p:pic>
      <p:sp>
        <p:nvSpPr>
          <p:cNvPr id="547" name="Rectangle 528">
            <a:extLst>
              <a:ext uri="{FF2B5EF4-FFF2-40B4-BE49-F238E27FC236}">
                <a16:creationId xmlns:a16="http://schemas.microsoft.com/office/drawing/2014/main" id="{329FDD08-42D8-4AFF-90E5-5DAA5BC4CB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512" name="Google Shape;512;g1c2d83d013b_4_153"/>
          <p:cNvSpPr txBox="1">
            <a:spLocks noGrp="1"/>
          </p:cNvSpPr>
          <p:nvPr>
            <p:ph type="title"/>
          </p:nvPr>
        </p:nvSpPr>
        <p:spPr>
          <a:xfrm>
            <a:off x="8191925" y="1325880"/>
            <a:ext cx="3352375" cy="3066507"/>
          </a:xfrm>
          <a:prstGeom prst="rect">
            <a:avLst/>
          </a:prstGeom>
        </p:spPr>
        <p:txBody>
          <a:bodyPr spcFirstLastPara="1" vert="horz" lIns="91440" tIns="45720" rIns="91440" bIns="45720" rtlCol="0" anchor="b" anchorCtr="0">
            <a:normAutofit/>
          </a:bodyPr>
          <a:lstStyle/>
          <a:p>
            <a:pPr marL="0" lvl="0" indent="0" algn="l">
              <a:spcBef>
                <a:spcPct val="0"/>
              </a:spcBef>
              <a:spcAft>
                <a:spcPts val="0"/>
              </a:spcAft>
            </a:pPr>
            <a:r>
              <a:rPr lang="en-US" sz="5400">
                <a:solidFill>
                  <a:schemeClr val="tx2"/>
                </a:solidFill>
              </a:rPr>
              <a:t>Table Keys</a:t>
            </a:r>
          </a:p>
        </p:txBody>
      </p:sp>
      <p:sp>
        <p:nvSpPr>
          <p:cNvPr id="548" name="Rectangle 530">
            <a:extLst>
              <a:ext uri="{FF2B5EF4-FFF2-40B4-BE49-F238E27FC236}">
                <a16:creationId xmlns:a16="http://schemas.microsoft.com/office/drawing/2014/main" id="{4C1E981B-F06E-48B4-9275-F4B261AFCA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157124"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9" name="Freeform 36">
            <a:extLst>
              <a:ext uri="{FF2B5EF4-FFF2-40B4-BE49-F238E27FC236}">
                <a16:creationId xmlns:a16="http://schemas.microsoft.com/office/drawing/2014/main" id="{312E2C24-0CD2-4071-8CE2-B059993A99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463681"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sp>
        <p:nvSpPr>
          <p:cNvPr id="550" name="Freeform 5">
            <a:extLst>
              <a:ext uri="{FF2B5EF4-FFF2-40B4-BE49-F238E27FC236}">
                <a16:creationId xmlns:a16="http://schemas.microsoft.com/office/drawing/2014/main" id="{24F1DC13-C830-4B86-A9C6-927F5C55DB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5400000" flipH="1">
            <a:off x="3708596" y="2756642"/>
            <a:ext cx="6858000" cy="1344715"/>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rgbClr val="FFFFFF"/>
          </a:solidFill>
          <a:ln>
            <a:noFill/>
          </a:ln>
        </p:spPr>
      </p:sp>
      <p:pic>
        <p:nvPicPr>
          <p:cNvPr id="514" name="Google Shape;514;g1c2d83d013b_4_153"/>
          <p:cNvPicPr preferRelativeResize="0"/>
          <p:nvPr/>
        </p:nvPicPr>
        <p:blipFill>
          <a:blip r:embed="rId8"/>
          <a:stretch>
            <a:fillRect/>
          </a:stretch>
        </p:blipFill>
        <p:spPr>
          <a:xfrm>
            <a:off x="306557" y="295729"/>
            <a:ext cx="7157124" cy="6337546"/>
          </a:xfrm>
          <a:prstGeom prst="rect">
            <a:avLst/>
          </a:prstGeom>
          <a:noFill/>
          <a:effectLst/>
        </p:spPr>
      </p:pic>
      <p:sp>
        <p:nvSpPr>
          <p:cNvPr id="511" name="Google Shape;511;g1c2d83d013b_4_153"/>
          <p:cNvSpPr txBox="1">
            <a:spLocks noGrp="1"/>
          </p:cNvSpPr>
          <p:nvPr>
            <p:ph type="sldNum" idx="12"/>
          </p:nvPr>
        </p:nvSpPr>
        <p:spPr>
          <a:xfrm>
            <a:off x="10352540" y="295729"/>
            <a:ext cx="838199" cy="767687"/>
          </a:xfrm>
          <a:prstGeom prst="rect">
            <a:avLst/>
          </a:prstGeom>
        </p:spPr>
        <p:txBody>
          <a:bodyPr spcFirstLastPara="1" vert="horz" lIns="91440" tIns="45720" rIns="91440" bIns="45720" rtlCol="0" anchor="b" anchorCtr="0">
            <a:normAutofit/>
          </a:bodyPr>
          <a:lstStyle/>
          <a:p>
            <a:pPr lvl="0" indent="0" defTabSz="914400">
              <a:spcBef>
                <a:spcPts val="0"/>
              </a:spcBef>
              <a:spcAft>
                <a:spcPts val="600"/>
              </a:spcAft>
              <a:buClr>
                <a:srgbClr val="000000"/>
              </a:buClr>
              <a:buFont typeface="Arial"/>
              <a:buNone/>
            </a:pPr>
            <a:fld id="{00000000-1234-1234-1234-123412341234}" type="slidenum">
              <a:rPr lang="en-US" smtClean="0"/>
              <a:pPr lvl="0" indent="0" defTabSz="914400">
                <a:spcBef>
                  <a:spcPts val="0"/>
                </a:spcBef>
                <a:spcAft>
                  <a:spcPts val="600"/>
                </a:spcAft>
                <a:buClr>
                  <a:srgbClr val="000000"/>
                </a:buClr>
                <a:buFont typeface="Arial"/>
                <a:buNone/>
              </a:pPr>
              <a:t>35</a:t>
            </a:fld>
            <a:endParaRPr lang="en-US"/>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2000"/>
                <a:hueMod val="108000"/>
                <a:satMod val="164000"/>
                <a:lumMod val="69000"/>
              </a:schemeClr>
              <a:schemeClr val="bg2">
                <a:tint val="96000"/>
                <a:hueMod val="90000"/>
                <a:satMod val="130000"/>
                <a:lumMod val="134000"/>
              </a:schemeClr>
            </a:duotone>
          </a:blip>
          <a:stretch/>
        </a:blipFill>
        <a:effectLst/>
      </p:bgPr>
    </p:bg>
    <p:spTree>
      <p:nvGrpSpPr>
        <p:cNvPr id="1" name="Shape 519"/>
        <p:cNvGrpSpPr/>
        <p:nvPr/>
      </p:nvGrpSpPr>
      <p:grpSpPr>
        <a:xfrm>
          <a:off x="0" y="0"/>
          <a:ext cx="0" cy="0"/>
          <a:chOff x="0" y="0"/>
          <a:chExt cx="0" cy="0"/>
        </a:xfrm>
      </p:grpSpPr>
      <p:pic>
        <p:nvPicPr>
          <p:cNvPr id="528" name="Picture 527">
            <a:extLst>
              <a:ext uri="{FF2B5EF4-FFF2-40B4-BE49-F238E27FC236}">
                <a16:creationId xmlns:a16="http://schemas.microsoft.com/office/drawing/2014/main" id="{7594FC8B-8CD2-407F-94F1-9C71F5AEC2B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530" name="Picture 529">
            <a:extLst>
              <a:ext uri="{FF2B5EF4-FFF2-40B4-BE49-F238E27FC236}">
                <a16:creationId xmlns:a16="http://schemas.microsoft.com/office/drawing/2014/main" id="{DBABC971-8D40-4A4F-AC60-28B9172789B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532" name="Oval 531">
            <a:extLst>
              <a:ext uri="{FF2B5EF4-FFF2-40B4-BE49-F238E27FC236}">
                <a16:creationId xmlns:a16="http://schemas.microsoft.com/office/drawing/2014/main" id="{B9C04DC5-313B-4FE4-B868-5672A37641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534" name="Picture 533">
            <a:extLst>
              <a:ext uri="{FF2B5EF4-FFF2-40B4-BE49-F238E27FC236}">
                <a16:creationId xmlns:a16="http://schemas.microsoft.com/office/drawing/2014/main" id="{791AE23E-90C9-4963-96E2-8DADBFC3BC0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536" name="Picture 535">
            <a:extLst>
              <a:ext uri="{FF2B5EF4-FFF2-40B4-BE49-F238E27FC236}">
                <a16:creationId xmlns:a16="http://schemas.microsoft.com/office/drawing/2014/main" id="{C5F93E90-4379-4AAC-B021-E5FA6D974AE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b="23320"/>
          <a:stretch/>
        </p:blipFill>
        <p:spPr>
          <a:xfrm>
            <a:off x="8609012" y="6096000"/>
            <a:ext cx="993734" cy="762000"/>
          </a:xfrm>
          <a:prstGeom prst="rect">
            <a:avLst/>
          </a:prstGeom>
        </p:spPr>
      </p:pic>
      <p:sp>
        <p:nvSpPr>
          <p:cNvPr id="538" name="Rectangle 537">
            <a:extLst>
              <a:ext uri="{FF2B5EF4-FFF2-40B4-BE49-F238E27FC236}">
                <a16:creationId xmlns:a16="http://schemas.microsoft.com/office/drawing/2014/main" id="{329FDD08-42D8-4AFF-90E5-5DAA5BC4CB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540" name="Rectangle 539">
            <a:extLst>
              <a:ext uri="{FF2B5EF4-FFF2-40B4-BE49-F238E27FC236}">
                <a16:creationId xmlns:a16="http://schemas.microsoft.com/office/drawing/2014/main" id="{B87A2B17-D3E0-4B38-823F-45312C0B36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
            <a:ext cx="12191695" cy="473074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2" name="Rectangle 541">
            <a:extLst>
              <a:ext uri="{FF2B5EF4-FFF2-40B4-BE49-F238E27FC236}">
                <a16:creationId xmlns:a16="http://schemas.microsoft.com/office/drawing/2014/main" id="{8592A21B-8E82-4396-A130-C7531DF0A9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544" name="Freeform 16">
            <a:extLst>
              <a:ext uri="{FF2B5EF4-FFF2-40B4-BE49-F238E27FC236}">
                <a16:creationId xmlns:a16="http://schemas.microsoft.com/office/drawing/2014/main" id="{ACA9027C-9377-4A86-A639-42BA502ADE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3753695"/>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2">
              <a:alpha val="20000"/>
            </a:schemeClr>
          </a:solidFill>
          <a:ln>
            <a:noFill/>
          </a:ln>
        </p:spPr>
        <p:txBody>
          <a:bodyPr rtlCol="0" anchor="ctr"/>
          <a:lstStyle/>
          <a:p>
            <a:pPr algn="ctr"/>
            <a:endParaRPr lang="en-US">
              <a:solidFill>
                <a:schemeClr val="tx1"/>
              </a:solidFill>
            </a:endParaRPr>
          </a:p>
        </p:txBody>
      </p:sp>
      <p:sp useBgFill="1">
        <p:nvSpPr>
          <p:cNvPr id="546" name="Freeform 5">
            <a:extLst>
              <a:ext uri="{FF2B5EF4-FFF2-40B4-BE49-F238E27FC236}">
                <a16:creationId xmlns:a16="http://schemas.microsoft.com/office/drawing/2014/main" id="{423EDA5B-B414-4C7C-8CBA-3D9D79973E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4055532"/>
            <a:ext cx="12191695" cy="2802467"/>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ln>
            <a:noFill/>
          </a:ln>
        </p:spPr>
      </p:sp>
      <p:sp>
        <p:nvSpPr>
          <p:cNvPr id="521" name="Google Shape;521;g1c2d83d013b_0_0"/>
          <p:cNvSpPr txBox="1">
            <a:spLocks noGrp="1"/>
          </p:cNvSpPr>
          <p:nvPr>
            <p:ph type="title"/>
          </p:nvPr>
        </p:nvSpPr>
        <p:spPr>
          <a:xfrm>
            <a:off x="636916" y="4854346"/>
            <a:ext cx="9149350" cy="868026"/>
          </a:xfrm>
          <a:prstGeom prst="rect">
            <a:avLst/>
          </a:prstGeom>
        </p:spPr>
        <p:txBody>
          <a:bodyPr spcFirstLastPara="1" vert="horz" lIns="91440" tIns="45720" rIns="91440" bIns="45720" rtlCol="0" anchor="b" anchorCtr="0">
            <a:normAutofit/>
          </a:bodyPr>
          <a:lstStyle/>
          <a:p>
            <a:pPr marL="0" lvl="0" indent="0" algn="l">
              <a:spcBef>
                <a:spcPct val="0"/>
              </a:spcBef>
              <a:spcAft>
                <a:spcPts val="0"/>
              </a:spcAft>
            </a:pPr>
            <a:r>
              <a:rPr lang="en-US" sz="4800">
                <a:solidFill>
                  <a:schemeClr val="tx2"/>
                </a:solidFill>
              </a:rPr>
              <a:t>SQL</a:t>
            </a:r>
          </a:p>
        </p:txBody>
      </p:sp>
      <p:pic>
        <p:nvPicPr>
          <p:cNvPr id="523" name="Google Shape;523;g1c2d83d013b_0_0"/>
          <p:cNvPicPr preferRelativeResize="0"/>
          <p:nvPr/>
        </p:nvPicPr>
        <p:blipFill>
          <a:blip r:embed="rId8"/>
          <a:stretch>
            <a:fillRect/>
          </a:stretch>
        </p:blipFill>
        <p:spPr>
          <a:xfrm>
            <a:off x="374306" y="246765"/>
            <a:ext cx="9996379" cy="3621953"/>
          </a:xfrm>
          <a:prstGeom prst="rect">
            <a:avLst/>
          </a:prstGeom>
          <a:noFill/>
          <a:effectLst/>
        </p:spPr>
      </p:pic>
      <p:sp>
        <p:nvSpPr>
          <p:cNvPr id="520" name="Google Shape;520;g1c2d83d013b_0_0"/>
          <p:cNvSpPr txBox="1">
            <a:spLocks noGrp="1"/>
          </p:cNvSpPr>
          <p:nvPr>
            <p:ph type="sldNum" idx="12"/>
          </p:nvPr>
        </p:nvSpPr>
        <p:spPr>
          <a:xfrm>
            <a:off x="10352540" y="295729"/>
            <a:ext cx="838199" cy="767687"/>
          </a:xfrm>
          <a:prstGeom prst="rect">
            <a:avLst/>
          </a:prstGeom>
        </p:spPr>
        <p:txBody>
          <a:bodyPr spcFirstLastPara="1" vert="horz" lIns="91440" tIns="45720" rIns="91440" bIns="45720" rtlCol="0" anchor="b" anchorCtr="0">
            <a:normAutofit/>
          </a:bodyPr>
          <a:lstStyle/>
          <a:p>
            <a:pPr lvl="0" indent="0" defTabSz="914400">
              <a:spcBef>
                <a:spcPts val="0"/>
              </a:spcBef>
              <a:spcAft>
                <a:spcPts val="600"/>
              </a:spcAft>
              <a:buClr>
                <a:srgbClr val="000000"/>
              </a:buClr>
              <a:buFont typeface="Arial"/>
              <a:buNone/>
            </a:pPr>
            <a:fld id="{00000000-1234-1234-1234-123412341234}" type="slidenum">
              <a:rPr lang="en-US"/>
              <a:pPr lvl="0" indent="0" defTabSz="914400">
                <a:spcBef>
                  <a:spcPts val="0"/>
                </a:spcBef>
                <a:spcAft>
                  <a:spcPts val="600"/>
                </a:spcAft>
                <a:buClr>
                  <a:srgbClr val="000000"/>
                </a:buClr>
                <a:buFont typeface="Arial"/>
                <a:buNone/>
              </a:pPr>
              <a:t>36</a:t>
            </a:fld>
            <a:endParaRPr lang="en-US"/>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Shape 528"/>
        <p:cNvGrpSpPr/>
        <p:nvPr/>
      </p:nvGrpSpPr>
      <p:grpSpPr>
        <a:xfrm>
          <a:off x="0" y="0"/>
          <a:ext cx="0" cy="0"/>
          <a:chOff x="0" y="0"/>
          <a:chExt cx="0" cy="0"/>
        </a:xfrm>
      </p:grpSpPr>
      <p:pic>
        <p:nvPicPr>
          <p:cNvPr id="621" name="Picture 620">
            <a:extLst>
              <a:ext uri="{FF2B5EF4-FFF2-40B4-BE49-F238E27FC236}">
                <a16:creationId xmlns:a16="http://schemas.microsoft.com/office/drawing/2014/main" id="{C9ECDD5C-152A-4CC7-8333-0F367B3A62E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623" name="Picture 622">
            <a:extLst>
              <a:ext uri="{FF2B5EF4-FFF2-40B4-BE49-F238E27FC236}">
                <a16:creationId xmlns:a16="http://schemas.microsoft.com/office/drawing/2014/main" id="{7F5C92A3-369B-43F3-BDCE-E560B1B0EC8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625" name="Oval 624">
            <a:extLst>
              <a:ext uri="{FF2B5EF4-FFF2-40B4-BE49-F238E27FC236}">
                <a16:creationId xmlns:a16="http://schemas.microsoft.com/office/drawing/2014/main" id="{AEBE9F1A-B38D-446E-83AE-14B17CE77F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627" name="Picture 626">
            <a:extLst>
              <a:ext uri="{FF2B5EF4-FFF2-40B4-BE49-F238E27FC236}">
                <a16:creationId xmlns:a16="http://schemas.microsoft.com/office/drawing/2014/main" id="{915B5014-A7EC-4BA6-9C83-8840CF81DB2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629" name="Picture 628">
            <a:extLst>
              <a:ext uri="{FF2B5EF4-FFF2-40B4-BE49-F238E27FC236}">
                <a16:creationId xmlns:a16="http://schemas.microsoft.com/office/drawing/2014/main" id="{022C43AB-86D7-420D-8AD7-DC0A15FDD0A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631" name="Rectangle 630">
            <a:extLst>
              <a:ext uri="{FF2B5EF4-FFF2-40B4-BE49-F238E27FC236}">
                <a16:creationId xmlns:a16="http://schemas.microsoft.com/office/drawing/2014/main" id="{5E3EB826-A471-488F-9E8A-D65528A3C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33" name="Rectangle 632">
            <a:extLst>
              <a:ext uri="{FF2B5EF4-FFF2-40B4-BE49-F238E27FC236}">
                <a16:creationId xmlns:a16="http://schemas.microsoft.com/office/drawing/2014/main" id="{D85D5AA8-773B-469A-8802-9645A4DC9B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Chart, diagram&#10;&#10;Description automatically generated">
            <a:extLst>
              <a:ext uri="{FF2B5EF4-FFF2-40B4-BE49-F238E27FC236}">
                <a16:creationId xmlns:a16="http://schemas.microsoft.com/office/drawing/2014/main" id="{F431AFAC-3583-24D7-2410-60ABBA9CE414}"/>
              </a:ext>
            </a:extLst>
          </p:cNvPr>
          <p:cNvPicPr>
            <a:picLocks noChangeAspect="1"/>
          </p:cNvPicPr>
          <p:nvPr/>
        </p:nvPicPr>
        <p:blipFill>
          <a:blip r:embed="rId8"/>
          <a:stretch>
            <a:fillRect/>
          </a:stretch>
        </p:blipFill>
        <p:spPr>
          <a:xfrm>
            <a:off x="643467" y="834250"/>
            <a:ext cx="9478540" cy="5189499"/>
          </a:xfrm>
          <a:prstGeom prst="rect">
            <a:avLst/>
          </a:prstGeom>
        </p:spPr>
      </p:pic>
      <p:sp>
        <p:nvSpPr>
          <p:cNvPr id="635" name="Rectangle 634">
            <a:extLst>
              <a:ext uri="{FF2B5EF4-FFF2-40B4-BE49-F238E27FC236}">
                <a16:creationId xmlns:a16="http://schemas.microsoft.com/office/drawing/2014/main" id="{C75AF42C-C556-454E-B2D3-2C917CB812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529" name="Google Shape;529;g1c2d83d013b_4_161"/>
          <p:cNvSpPr txBox="1">
            <a:spLocks noGrp="1"/>
          </p:cNvSpPr>
          <p:nvPr>
            <p:ph type="sldNum" idx="12"/>
          </p:nvPr>
        </p:nvSpPr>
        <p:spPr>
          <a:xfrm>
            <a:off x="10352540" y="295729"/>
            <a:ext cx="838199" cy="767687"/>
          </a:xfrm>
          <a:prstGeom prst="rect">
            <a:avLst/>
          </a:prstGeom>
        </p:spPr>
        <p:txBody>
          <a:bodyPr spcFirstLastPara="1" vert="horz" lIns="91440" tIns="45720" rIns="91440" bIns="45720" rtlCol="0" anchor="b" anchorCtr="0">
            <a:normAutofit/>
          </a:bodyPr>
          <a:lstStyle/>
          <a:p>
            <a:pPr lvl="0" indent="0">
              <a:spcBef>
                <a:spcPts val="0"/>
              </a:spcBef>
              <a:spcAft>
                <a:spcPts val="600"/>
              </a:spcAft>
              <a:buClr>
                <a:srgbClr val="000000"/>
              </a:buClr>
              <a:buFont typeface="Arial"/>
              <a:buNone/>
            </a:pPr>
            <a:fld id="{00000000-1234-1234-1234-123412341234}" type="slidenum">
              <a:rPr lang="en-US" smtClean="0"/>
              <a:pPr lvl="0" indent="0">
                <a:spcBef>
                  <a:spcPts val="0"/>
                </a:spcBef>
                <a:spcAft>
                  <a:spcPts val="600"/>
                </a:spcAft>
                <a:buClr>
                  <a:srgbClr val="000000"/>
                </a:buClr>
                <a:buFont typeface="Arial"/>
                <a:buNone/>
              </a:pPr>
              <a:t>37</a:t>
            </a:fld>
            <a:endParaRPr lang="en-US"/>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672"/>
        <p:cNvGrpSpPr/>
        <p:nvPr/>
      </p:nvGrpSpPr>
      <p:grpSpPr>
        <a:xfrm>
          <a:off x="0" y="0"/>
          <a:ext cx="0" cy="0"/>
          <a:chOff x="0" y="0"/>
          <a:chExt cx="0" cy="0"/>
        </a:xfrm>
      </p:grpSpPr>
      <p:sp>
        <p:nvSpPr>
          <p:cNvPr id="673" name="Google Shape;673;g1c2d83d013b_4_280"/>
          <p:cNvSpPr txBox="1">
            <a:spLocks noGrp="1"/>
          </p:cNvSpPr>
          <p:nvPr>
            <p:ph type="sldNum" idx="12"/>
          </p:nvPr>
        </p:nvSpPr>
        <p:spPr>
          <a:xfrm>
            <a:off x="10432356" y="520715"/>
            <a:ext cx="725288" cy="365125"/>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a:t>38</a:t>
            </a:fld>
            <a:endParaRPr/>
          </a:p>
        </p:txBody>
      </p:sp>
      <p:pic>
        <p:nvPicPr>
          <p:cNvPr id="675" name="Google Shape;675;g1c2d83d013b_4_280"/>
          <p:cNvPicPr preferRelativeResize="0"/>
          <p:nvPr/>
        </p:nvPicPr>
        <p:blipFill>
          <a:blip r:embed="rId3">
            <a:alphaModFix/>
          </a:blip>
          <a:stretch>
            <a:fillRect/>
          </a:stretch>
        </p:blipFill>
        <p:spPr>
          <a:xfrm>
            <a:off x="611517" y="1175254"/>
            <a:ext cx="10812510" cy="5152255"/>
          </a:xfrm>
          <a:prstGeom prst="rect">
            <a:avLst/>
          </a:prstGeom>
          <a:noFill/>
          <a:ln>
            <a:noFill/>
          </a:ln>
        </p:spPr>
      </p:pic>
    </p:spTree>
    <p:extLst>
      <p:ext uri="{BB962C8B-B14F-4D97-AF65-F5344CB8AC3E}">
        <p14:creationId xmlns:p14="http://schemas.microsoft.com/office/powerpoint/2010/main" val="319070031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Shape 664"/>
        <p:cNvGrpSpPr/>
        <p:nvPr/>
      </p:nvGrpSpPr>
      <p:grpSpPr>
        <a:xfrm>
          <a:off x="0" y="0"/>
          <a:ext cx="0" cy="0"/>
          <a:chOff x="0" y="0"/>
          <a:chExt cx="0" cy="0"/>
        </a:xfrm>
      </p:grpSpPr>
      <p:pic>
        <p:nvPicPr>
          <p:cNvPr id="681" name="Picture 671">
            <a:extLst>
              <a:ext uri="{FF2B5EF4-FFF2-40B4-BE49-F238E27FC236}">
                <a16:creationId xmlns:a16="http://schemas.microsoft.com/office/drawing/2014/main" id="{DF19BAF3-7E20-4B9D-B544-BABAEEA1FA7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683" name="Picture 673">
            <a:extLst>
              <a:ext uri="{FF2B5EF4-FFF2-40B4-BE49-F238E27FC236}">
                <a16:creationId xmlns:a16="http://schemas.microsoft.com/office/drawing/2014/main" id="{950648F4-ABCD-4DF0-8641-76CFB235472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685" name="Oval 675">
            <a:extLst>
              <a:ext uri="{FF2B5EF4-FFF2-40B4-BE49-F238E27FC236}">
                <a16:creationId xmlns:a16="http://schemas.microsoft.com/office/drawing/2014/main" id="{989BE678-777B-482A-A616-FEDC47B162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686" name="Picture 677">
            <a:extLst>
              <a:ext uri="{FF2B5EF4-FFF2-40B4-BE49-F238E27FC236}">
                <a16:creationId xmlns:a16="http://schemas.microsoft.com/office/drawing/2014/main" id="{CF1EB4BD-9C7E-4AA3-9681-C7EB0DA625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687" name="Picture 679">
            <a:extLst>
              <a:ext uri="{FF2B5EF4-FFF2-40B4-BE49-F238E27FC236}">
                <a16:creationId xmlns:a16="http://schemas.microsoft.com/office/drawing/2014/main" id="{94AAE3AA-3759-4D28-B0EF-575F25A514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688" name="Rectangle 681">
            <a:extLst>
              <a:ext uri="{FF2B5EF4-FFF2-40B4-BE49-F238E27FC236}">
                <a16:creationId xmlns:a16="http://schemas.microsoft.com/office/drawing/2014/main" id="{D28BE0C3-2102-4820-B88B-A448B184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66" name="Google Shape;666;g1c2d83d013b_0_8"/>
          <p:cNvSpPr txBox="1">
            <a:spLocks noGrp="1"/>
          </p:cNvSpPr>
          <p:nvPr>
            <p:ph type="title"/>
          </p:nvPr>
        </p:nvSpPr>
        <p:spPr>
          <a:xfrm>
            <a:off x="8201839" y="1454964"/>
            <a:ext cx="3342460" cy="3308840"/>
          </a:xfrm>
          <a:prstGeom prst="rect">
            <a:avLst/>
          </a:prstGeom>
        </p:spPr>
        <p:txBody>
          <a:bodyPr spcFirstLastPara="1" vert="horz" lIns="91440" tIns="45720" rIns="91440" bIns="45720" rtlCol="0" anchor="b" anchorCtr="0">
            <a:normAutofit/>
          </a:bodyPr>
          <a:lstStyle/>
          <a:p>
            <a:pPr marL="0" lvl="0" indent="0" algn="l">
              <a:spcBef>
                <a:spcPct val="0"/>
              </a:spcBef>
              <a:spcAft>
                <a:spcPts val="0"/>
              </a:spcAft>
            </a:pPr>
            <a:r>
              <a:rPr lang="en-US" sz="6000">
                <a:solidFill>
                  <a:schemeClr val="tx2"/>
                </a:solidFill>
              </a:rPr>
              <a:t>Git</a:t>
            </a:r>
          </a:p>
        </p:txBody>
      </p:sp>
      <p:pic>
        <p:nvPicPr>
          <p:cNvPr id="667" name="Google Shape;667;g1c2d83d013b_0_8"/>
          <p:cNvPicPr preferRelativeResize="0"/>
          <p:nvPr/>
        </p:nvPicPr>
        <p:blipFill rotWithShape="1">
          <a:blip r:embed="rId8"/>
          <a:srcRect t="6297" r="5" b="7351"/>
          <a:stretch/>
        </p:blipFill>
        <p:spPr>
          <a:xfrm>
            <a:off x="-1" y="10"/>
            <a:ext cx="7554140" cy="6857990"/>
          </a:xfrm>
          <a:prstGeom prst="rect">
            <a:avLst/>
          </a:prstGeom>
          <a:noFill/>
        </p:spPr>
      </p:pic>
      <p:sp>
        <p:nvSpPr>
          <p:cNvPr id="665" name="Google Shape;665;g1c2d83d013b_0_8"/>
          <p:cNvSpPr txBox="1">
            <a:spLocks noGrp="1"/>
          </p:cNvSpPr>
          <p:nvPr>
            <p:ph type="sldNum" idx="12"/>
          </p:nvPr>
        </p:nvSpPr>
        <p:spPr>
          <a:xfrm>
            <a:off x="10352540" y="295729"/>
            <a:ext cx="838199" cy="767687"/>
          </a:xfrm>
          <a:prstGeom prst="rect">
            <a:avLst/>
          </a:prstGeom>
        </p:spPr>
        <p:txBody>
          <a:bodyPr spcFirstLastPara="1" vert="horz" lIns="91440" tIns="45720" rIns="91440" bIns="45720" rtlCol="0" anchor="b" anchorCtr="0">
            <a:normAutofit/>
          </a:bodyPr>
          <a:lstStyle/>
          <a:p>
            <a:pPr lvl="0" indent="0" defTabSz="914400">
              <a:spcBef>
                <a:spcPts val="0"/>
              </a:spcBef>
              <a:spcAft>
                <a:spcPts val="600"/>
              </a:spcAft>
              <a:buClr>
                <a:srgbClr val="000000"/>
              </a:buClr>
              <a:buFont typeface="Arial"/>
              <a:buNone/>
            </a:pPr>
            <a:fld id="{00000000-1234-1234-1234-123412341234}" type="slidenum">
              <a:rPr lang="en-US"/>
              <a:pPr lvl="0" indent="0" defTabSz="914400">
                <a:spcBef>
                  <a:spcPts val="0"/>
                </a:spcBef>
                <a:spcAft>
                  <a:spcPts val="600"/>
                </a:spcAft>
                <a:buClr>
                  <a:srgbClr val="000000"/>
                </a:buClr>
                <a:buFont typeface="Arial"/>
                <a:buNone/>
              </a:pPr>
              <a:t>39</a:t>
            </a:fld>
            <a:endParaRPr lang="en-US"/>
          </a:p>
        </p:txBody>
      </p:sp>
    </p:spTree>
    <p:extLst>
      <p:ext uri="{BB962C8B-B14F-4D97-AF65-F5344CB8AC3E}">
        <p14:creationId xmlns:p14="http://schemas.microsoft.com/office/powerpoint/2010/main" val="42689566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3"/>
          <p:cNvSpPr txBox="1">
            <a:spLocks noGrp="1"/>
          </p:cNvSpPr>
          <p:nvPr>
            <p:ph type="title"/>
          </p:nvPr>
        </p:nvSpPr>
        <p:spPr>
          <a:xfrm>
            <a:off x="3556907" y="321308"/>
            <a:ext cx="5285914" cy="782638"/>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lt1"/>
              </a:buClr>
              <a:buSzPts val="5000"/>
              <a:buFont typeface="Gill Sans"/>
              <a:buNone/>
            </a:pPr>
            <a:r>
              <a:rPr lang="en-US">
                <a:solidFill>
                  <a:schemeClr val="tx1"/>
                </a:solidFill>
                <a:latin typeface="Libre Franklin" pitchFamily="2" charset="0"/>
              </a:rPr>
              <a:t>What is SDLC</a:t>
            </a:r>
            <a:endParaRPr>
              <a:solidFill>
                <a:schemeClr val="tx1"/>
              </a:solidFill>
              <a:latin typeface="Libre Franklin" pitchFamily="2" charset="0"/>
            </a:endParaRPr>
          </a:p>
        </p:txBody>
      </p:sp>
      <p:sp>
        <p:nvSpPr>
          <p:cNvPr id="254" name="Google Shape;254;p3"/>
          <p:cNvSpPr txBox="1">
            <a:spLocks noGrp="1"/>
          </p:cNvSpPr>
          <p:nvPr>
            <p:ph type="sldNum" idx="12"/>
          </p:nvPr>
        </p:nvSpPr>
        <p:spPr>
          <a:xfrm>
            <a:off x="10493921" y="540069"/>
            <a:ext cx="549442"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4</a:t>
            </a:fld>
            <a:endParaRPr/>
          </a:p>
        </p:txBody>
      </p:sp>
      <p:sp>
        <p:nvSpPr>
          <p:cNvPr id="251" name="Google Shape;251;p3"/>
          <p:cNvSpPr txBox="1">
            <a:spLocks noGrp="1"/>
          </p:cNvSpPr>
          <p:nvPr>
            <p:ph type="body" idx="1"/>
          </p:nvPr>
        </p:nvSpPr>
        <p:spPr>
          <a:xfrm>
            <a:off x="535365" y="2174166"/>
            <a:ext cx="5285914" cy="2874098"/>
          </a:xfrm>
          <a:prstGeom prst="rect">
            <a:avLst/>
          </a:prstGeom>
          <a:noFill/>
          <a:ln>
            <a:noFill/>
          </a:ln>
        </p:spPr>
        <p:txBody>
          <a:bodyPr spcFirstLastPara="1" wrap="square" lIns="91425" tIns="45700" rIns="91425" bIns="45700" anchor="t" anchorCtr="0">
            <a:noAutofit/>
          </a:bodyPr>
          <a:lstStyle/>
          <a:p>
            <a:pPr marL="0" lvl="0" indent="0" algn="just" rtl="0">
              <a:lnSpc>
                <a:spcPct val="90000"/>
              </a:lnSpc>
              <a:spcBef>
                <a:spcPts val="0"/>
              </a:spcBef>
              <a:spcAft>
                <a:spcPts val="0"/>
              </a:spcAft>
              <a:buClr>
                <a:schemeClr val="lt2"/>
              </a:buClr>
              <a:buSzPts val="1600"/>
              <a:buNone/>
            </a:pPr>
            <a:r>
              <a:rPr lang="en-US" sz="2400">
                <a:solidFill>
                  <a:schemeClr val="lt1"/>
                </a:solidFill>
                <a:latin typeface="Libre Franklin" pitchFamily="2" charset="0"/>
              </a:rPr>
              <a:t>The Software Development Life Cycle (SDLC) is  a methodology with clearly defined processes for creating high-quality software. In detail, the SDLC methodology focuses on the following phases of software development: </a:t>
            </a:r>
            <a:endParaRPr sz="2400">
              <a:solidFill>
                <a:schemeClr val="lt1"/>
              </a:solidFill>
              <a:latin typeface="Libre Franklin" pitchFamily="2" charset="0"/>
            </a:endParaRPr>
          </a:p>
          <a:p>
            <a:pPr marL="0" lvl="0" indent="0" algn="just" rtl="0">
              <a:lnSpc>
                <a:spcPct val="90000"/>
              </a:lnSpc>
              <a:spcBef>
                <a:spcPts val="1000"/>
              </a:spcBef>
              <a:spcAft>
                <a:spcPts val="0"/>
              </a:spcAft>
              <a:buNone/>
            </a:pPr>
            <a:endParaRPr sz="2400">
              <a:solidFill>
                <a:schemeClr val="lt1"/>
              </a:solidFill>
              <a:latin typeface="Libre Franklin" pitchFamily="2" charset="0"/>
            </a:endParaRPr>
          </a:p>
        </p:txBody>
      </p:sp>
      <p:pic>
        <p:nvPicPr>
          <p:cNvPr id="3" name="Picture 2" descr="Diagram&#10;&#10;Description automatically generated">
            <a:extLst>
              <a:ext uri="{FF2B5EF4-FFF2-40B4-BE49-F238E27FC236}">
                <a16:creationId xmlns:a16="http://schemas.microsoft.com/office/drawing/2014/main" id="{DFD06D85-B18D-9A10-70F3-919A319848C5}"/>
              </a:ext>
            </a:extLst>
          </p:cNvPr>
          <p:cNvPicPr>
            <a:picLocks noChangeAspect="1"/>
          </p:cNvPicPr>
          <p:nvPr/>
        </p:nvPicPr>
        <p:blipFill>
          <a:blip r:embed="rId3"/>
          <a:stretch>
            <a:fillRect/>
          </a:stretch>
        </p:blipFill>
        <p:spPr>
          <a:xfrm>
            <a:off x="7388942" y="2054942"/>
            <a:ext cx="4803058" cy="4803058"/>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2000"/>
                <a:hueMod val="108000"/>
                <a:satMod val="164000"/>
                <a:lumMod val="69000"/>
              </a:schemeClr>
              <a:schemeClr val="bg2">
                <a:tint val="96000"/>
                <a:hueMod val="90000"/>
                <a:satMod val="130000"/>
                <a:lumMod val="134000"/>
              </a:schemeClr>
            </a:duotone>
          </a:blip>
          <a:stretch/>
        </a:blipFill>
        <a:effectLst/>
      </p:bgPr>
    </p:bg>
    <p:spTree>
      <p:nvGrpSpPr>
        <p:cNvPr id="1" name="Shape 610"/>
        <p:cNvGrpSpPr/>
        <p:nvPr/>
      </p:nvGrpSpPr>
      <p:grpSpPr>
        <a:xfrm>
          <a:off x="0" y="0"/>
          <a:ext cx="0" cy="0"/>
          <a:chOff x="0" y="0"/>
          <a:chExt cx="0" cy="0"/>
        </a:xfrm>
      </p:grpSpPr>
      <p:pic>
        <p:nvPicPr>
          <p:cNvPr id="671" name="Picture 618">
            <a:extLst>
              <a:ext uri="{FF2B5EF4-FFF2-40B4-BE49-F238E27FC236}">
                <a16:creationId xmlns:a16="http://schemas.microsoft.com/office/drawing/2014/main" id="{7594FC8B-8CD2-407F-94F1-9C71F5AEC2B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672" name="Picture 620">
            <a:extLst>
              <a:ext uri="{FF2B5EF4-FFF2-40B4-BE49-F238E27FC236}">
                <a16:creationId xmlns:a16="http://schemas.microsoft.com/office/drawing/2014/main" id="{DBABC971-8D40-4A4F-AC60-28B9172789B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673" name="Oval 622">
            <a:extLst>
              <a:ext uri="{FF2B5EF4-FFF2-40B4-BE49-F238E27FC236}">
                <a16:creationId xmlns:a16="http://schemas.microsoft.com/office/drawing/2014/main" id="{B9C04DC5-313B-4FE4-B868-5672A37641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674" name="Picture 624">
            <a:extLst>
              <a:ext uri="{FF2B5EF4-FFF2-40B4-BE49-F238E27FC236}">
                <a16:creationId xmlns:a16="http://schemas.microsoft.com/office/drawing/2014/main" id="{791AE23E-90C9-4963-96E2-8DADBFC3BC0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675" name="Picture 626">
            <a:extLst>
              <a:ext uri="{FF2B5EF4-FFF2-40B4-BE49-F238E27FC236}">
                <a16:creationId xmlns:a16="http://schemas.microsoft.com/office/drawing/2014/main" id="{C5F93E90-4379-4AAC-B021-E5FA6D974AE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b="23320"/>
          <a:stretch/>
        </p:blipFill>
        <p:spPr>
          <a:xfrm>
            <a:off x="8609012" y="6096000"/>
            <a:ext cx="993734" cy="762000"/>
          </a:xfrm>
          <a:prstGeom prst="rect">
            <a:avLst/>
          </a:prstGeom>
        </p:spPr>
      </p:pic>
      <p:sp>
        <p:nvSpPr>
          <p:cNvPr id="676" name="Rectangle 628">
            <a:extLst>
              <a:ext uri="{FF2B5EF4-FFF2-40B4-BE49-F238E27FC236}">
                <a16:creationId xmlns:a16="http://schemas.microsoft.com/office/drawing/2014/main" id="{329FDD08-42D8-4AFF-90E5-5DAA5BC4CB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77" name="Rectangle 630">
            <a:extLst>
              <a:ext uri="{FF2B5EF4-FFF2-40B4-BE49-F238E27FC236}">
                <a16:creationId xmlns:a16="http://schemas.microsoft.com/office/drawing/2014/main" id="{B87A2B17-D3E0-4B38-823F-45312C0B36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
            <a:ext cx="12191695" cy="473074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8" name="Rectangle 632">
            <a:extLst>
              <a:ext uri="{FF2B5EF4-FFF2-40B4-BE49-F238E27FC236}">
                <a16:creationId xmlns:a16="http://schemas.microsoft.com/office/drawing/2014/main" id="{8592A21B-8E82-4396-A130-C7531DF0A9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79" name="Freeform 16">
            <a:extLst>
              <a:ext uri="{FF2B5EF4-FFF2-40B4-BE49-F238E27FC236}">
                <a16:creationId xmlns:a16="http://schemas.microsoft.com/office/drawing/2014/main" id="{ACA9027C-9377-4A86-A639-42BA502ADE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3753695"/>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2">
              <a:alpha val="20000"/>
            </a:schemeClr>
          </a:solidFill>
          <a:ln>
            <a:noFill/>
          </a:ln>
        </p:spPr>
        <p:txBody>
          <a:bodyPr rtlCol="0" anchor="ctr"/>
          <a:lstStyle/>
          <a:p>
            <a:pPr algn="ctr"/>
            <a:endParaRPr lang="en-US">
              <a:solidFill>
                <a:schemeClr val="tx1"/>
              </a:solidFill>
            </a:endParaRPr>
          </a:p>
        </p:txBody>
      </p:sp>
      <p:sp useBgFill="1">
        <p:nvSpPr>
          <p:cNvPr id="680" name="Freeform 5">
            <a:extLst>
              <a:ext uri="{FF2B5EF4-FFF2-40B4-BE49-F238E27FC236}">
                <a16:creationId xmlns:a16="http://schemas.microsoft.com/office/drawing/2014/main" id="{423EDA5B-B414-4C7C-8CBA-3D9D79973E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4055532"/>
            <a:ext cx="12191695" cy="2802467"/>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ln>
            <a:noFill/>
          </a:ln>
        </p:spPr>
      </p:sp>
      <p:sp>
        <p:nvSpPr>
          <p:cNvPr id="613" name="Google Shape;613;p15"/>
          <p:cNvSpPr txBox="1">
            <a:spLocks noGrp="1"/>
          </p:cNvSpPr>
          <p:nvPr>
            <p:ph type="title"/>
          </p:nvPr>
        </p:nvSpPr>
        <p:spPr>
          <a:xfrm>
            <a:off x="636916" y="4854346"/>
            <a:ext cx="9149350" cy="868026"/>
          </a:xfrm>
          <a:prstGeom prst="rect">
            <a:avLst/>
          </a:prstGeom>
        </p:spPr>
        <p:txBody>
          <a:bodyPr spcFirstLastPara="1" vert="horz" lIns="91440" tIns="45720" rIns="91440" bIns="45720" rtlCol="0" anchor="b" anchorCtr="0">
            <a:normAutofit/>
          </a:bodyPr>
          <a:lstStyle/>
          <a:p>
            <a:pPr marL="0" lvl="0" indent="0" algn="l">
              <a:spcBef>
                <a:spcPct val="0"/>
              </a:spcBef>
              <a:spcAft>
                <a:spcPts val="0"/>
              </a:spcAft>
              <a:buClr>
                <a:schemeClr val="lt1"/>
              </a:buClr>
              <a:buSzPts val="5000"/>
            </a:pPr>
            <a:r>
              <a:rPr lang="en-US" sz="4800">
                <a:solidFill>
                  <a:schemeClr val="tx2"/>
                </a:solidFill>
              </a:rPr>
              <a:t>API</a:t>
            </a:r>
          </a:p>
        </p:txBody>
      </p:sp>
      <p:pic>
        <p:nvPicPr>
          <p:cNvPr id="614" name="Google Shape;614;p15"/>
          <p:cNvPicPr preferRelativeResize="0"/>
          <p:nvPr/>
        </p:nvPicPr>
        <p:blipFill rotWithShape="1">
          <a:blip r:embed="rId8"/>
          <a:stretch/>
        </p:blipFill>
        <p:spPr>
          <a:xfrm>
            <a:off x="874719" y="310936"/>
            <a:ext cx="9495966" cy="3855725"/>
          </a:xfrm>
          <a:prstGeom prst="rect">
            <a:avLst/>
          </a:prstGeom>
          <a:noFill/>
          <a:effectLst/>
        </p:spPr>
      </p:pic>
      <p:sp>
        <p:nvSpPr>
          <p:cNvPr id="611" name="Google Shape;611;p15"/>
          <p:cNvSpPr txBox="1">
            <a:spLocks noGrp="1"/>
          </p:cNvSpPr>
          <p:nvPr>
            <p:ph type="sldNum" idx="12"/>
          </p:nvPr>
        </p:nvSpPr>
        <p:spPr>
          <a:xfrm>
            <a:off x="10352540" y="295729"/>
            <a:ext cx="838199" cy="767687"/>
          </a:xfrm>
          <a:prstGeom prst="rect">
            <a:avLst/>
          </a:prstGeom>
        </p:spPr>
        <p:txBody>
          <a:bodyPr spcFirstLastPara="1" vert="horz" lIns="91440" tIns="45720" rIns="91440" bIns="45720" rtlCol="0" anchor="b" anchorCtr="0">
            <a:normAutofit/>
          </a:bodyPr>
          <a:lstStyle/>
          <a:p>
            <a:pPr lvl="0" indent="0" defTabSz="914400">
              <a:spcBef>
                <a:spcPts val="0"/>
              </a:spcBef>
              <a:spcAft>
                <a:spcPts val="600"/>
              </a:spcAft>
              <a:buNone/>
            </a:pPr>
            <a:fld id="{00000000-1234-1234-1234-123412341234}" type="slidenum">
              <a:rPr lang="en-US" smtClean="0"/>
              <a:pPr lvl="0" indent="0" defTabSz="914400">
                <a:spcBef>
                  <a:spcPts val="0"/>
                </a:spcBef>
                <a:spcAft>
                  <a:spcPts val="600"/>
                </a:spcAft>
                <a:buNone/>
              </a:pPr>
              <a:t>40</a:t>
            </a:fld>
            <a:endParaRPr lang="en-US"/>
          </a:p>
        </p:txBody>
      </p:sp>
    </p:spTree>
    <p:extLst>
      <p:ext uri="{BB962C8B-B14F-4D97-AF65-F5344CB8AC3E}">
        <p14:creationId xmlns:p14="http://schemas.microsoft.com/office/powerpoint/2010/main" val="24631590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2000"/>
                <a:hueMod val="108000"/>
                <a:satMod val="164000"/>
                <a:lumMod val="69000"/>
              </a:schemeClr>
              <a:schemeClr val="bg2">
                <a:tint val="96000"/>
                <a:hueMod val="90000"/>
                <a:satMod val="130000"/>
                <a:lumMod val="134000"/>
              </a:schemeClr>
            </a:duotone>
          </a:blip>
          <a:stretch/>
        </a:blipFill>
        <a:effectLst/>
      </p:bgPr>
    </p:bg>
    <p:spTree>
      <p:nvGrpSpPr>
        <p:cNvPr id="1" name="Shape 626"/>
        <p:cNvGrpSpPr/>
        <p:nvPr/>
      </p:nvGrpSpPr>
      <p:grpSpPr>
        <a:xfrm>
          <a:off x="0" y="0"/>
          <a:ext cx="0" cy="0"/>
          <a:chOff x="0" y="0"/>
          <a:chExt cx="0" cy="0"/>
        </a:xfrm>
      </p:grpSpPr>
      <p:pic>
        <p:nvPicPr>
          <p:cNvPr id="659" name="Picture 631">
            <a:extLst>
              <a:ext uri="{FF2B5EF4-FFF2-40B4-BE49-F238E27FC236}">
                <a16:creationId xmlns:a16="http://schemas.microsoft.com/office/drawing/2014/main" id="{7594FC8B-8CD2-407F-94F1-9C71F5AEC2B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660" name="Picture 633">
            <a:extLst>
              <a:ext uri="{FF2B5EF4-FFF2-40B4-BE49-F238E27FC236}">
                <a16:creationId xmlns:a16="http://schemas.microsoft.com/office/drawing/2014/main" id="{DBABC971-8D40-4A4F-AC60-28B9172789B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661" name="Oval 635">
            <a:extLst>
              <a:ext uri="{FF2B5EF4-FFF2-40B4-BE49-F238E27FC236}">
                <a16:creationId xmlns:a16="http://schemas.microsoft.com/office/drawing/2014/main" id="{B9C04DC5-313B-4FE4-B868-5672A37641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662" name="Picture 637">
            <a:extLst>
              <a:ext uri="{FF2B5EF4-FFF2-40B4-BE49-F238E27FC236}">
                <a16:creationId xmlns:a16="http://schemas.microsoft.com/office/drawing/2014/main" id="{791AE23E-90C9-4963-96E2-8DADBFC3BC0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663" name="Picture 639">
            <a:extLst>
              <a:ext uri="{FF2B5EF4-FFF2-40B4-BE49-F238E27FC236}">
                <a16:creationId xmlns:a16="http://schemas.microsoft.com/office/drawing/2014/main" id="{C5F93E90-4379-4AAC-B021-E5FA6D974AE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b="23320"/>
          <a:stretch/>
        </p:blipFill>
        <p:spPr>
          <a:xfrm>
            <a:off x="8609012" y="6096000"/>
            <a:ext cx="993734" cy="762000"/>
          </a:xfrm>
          <a:prstGeom prst="rect">
            <a:avLst/>
          </a:prstGeom>
        </p:spPr>
      </p:pic>
      <p:sp>
        <p:nvSpPr>
          <p:cNvPr id="664" name="Rectangle 641">
            <a:extLst>
              <a:ext uri="{FF2B5EF4-FFF2-40B4-BE49-F238E27FC236}">
                <a16:creationId xmlns:a16="http://schemas.microsoft.com/office/drawing/2014/main" id="{329FDD08-42D8-4AFF-90E5-5DAA5BC4CB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65" name="Rectangle 643">
            <a:extLst>
              <a:ext uri="{FF2B5EF4-FFF2-40B4-BE49-F238E27FC236}">
                <a16:creationId xmlns:a16="http://schemas.microsoft.com/office/drawing/2014/main" id="{B87A2B17-D3E0-4B38-823F-45312C0B36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
            <a:ext cx="12191695" cy="473074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6" name="Rectangle 645">
            <a:extLst>
              <a:ext uri="{FF2B5EF4-FFF2-40B4-BE49-F238E27FC236}">
                <a16:creationId xmlns:a16="http://schemas.microsoft.com/office/drawing/2014/main" id="{8592A21B-8E82-4396-A130-C7531DF0A9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67" name="Freeform 16">
            <a:extLst>
              <a:ext uri="{FF2B5EF4-FFF2-40B4-BE49-F238E27FC236}">
                <a16:creationId xmlns:a16="http://schemas.microsoft.com/office/drawing/2014/main" id="{ACA9027C-9377-4A86-A639-42BA502ADE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3753695"/>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2">
              <a:alpha val="20000"/>
            </a:schemeClr>
          </a:solidFill>
          <a:ln>
            <a:noFill/>
          </a:ln>
        </p:spPr>
        <p:txBody>
          <a:bodyPr rtlCol="0" anchor="ctr"/>
          <a:lstStyle/>
          <a:p>
            <a:pPr algn="ctr"/>
            <a:endParaRPr lang="en-US">
              <a:solidFill>
                <a:schemeClr val="tx1"/>
              </a:solidFill>
            </a:endParaRPr>
          </a:p>
        </p:txBody>
      </p:sp>
      <p:sp useBgFill="1">
        <p:nvSpPr>
          <p:cNvPr id="668" name="Freeform 5">
            <a:extLst>
              <a:ext uri="{FF2B5EF4-FFF2-40B4-BE49-F238E27FC236}">
                <a16:creationId xmlns:a16="http://schemas.microsoft.com/office/drawing/2014/main" id="{423EDA5B-B414-4C7C-8CBA-3D9D79973E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4055532"/>
            <a:ext cx="12191695" cy="2802467"/>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ln>
            <a:noFill/>
          </a:ln>
        </p:spPr>
      </p:sp>
      <p:pic>
        <p:nvPicPr>
          <p:cNvPr id="8" name="Picture 7" descr="A screenshot of a computer screen&#10;&#10;Description automatically generated with medium confidence">
            <a:extLst>
              <a:ext uri="{FF2B5EF4-FFF2-40B4-BE49-F238E27FC236}">
                <a16:creationId xmlns:a16="http://schemas.microsoft.com/office/drawing/2014/main" id="{724B3131-529F-2356-5AB7-4EDAFB5581A7}"/>
              </a:ext>
            </a:extLst>
          </p:cNvPr>
          <p:cNvPicPr>
            <a:picLocks noChangeAspect="1"/>
          </p:cNvPicPr>
          <p:nvPr/>
        </p:nvPicPr>
        <p:blipFill>
          <a:blip r:embed="rId8"/>
          <a:stretch>
            <a:fillRect/>
          </a:stretch>
        </p:blipFill>
        <p:spPr>
          <a:xfrm>
            <a:off x="635458" y="640081"/>
            <a:ext cx="7567455" cy="3291844"/>
          </a:xfrm>
          <a:prstGeom prst="rect">
            <a:avLst/>
          </a:prstGeom>
          <a:effectLst/>
        </p:spPr>
      </p:pic>
      <p:sp>
        <p:nvSpPr>
          <p:cNvPr id="627" name="Google Shape;627;g1c2d83d013b_4_287"/>
          <p:cNvSpPr txBox="1">
            <a:spLocks noGrp="1"/>
          </p:cNvSpPr>
          <p:nvPr>
            <p:ph type="sldNum" sz="quarter" idx="12"/>
          </p:nvPr>
        </p:nvSpPr>
        <p:spPr>
          <a:xfrm>
            <a:off x="10352540" y="295729"/>
            <a:ext cx="838199" cy="767687"/>
          </a:xfrm>
          <a:prstGeom prst="rect">
            <a:avLst/>
          </a:prstGeom>
        </p:spPr>
        <p:txBody>
          <a:bodyPr spcFirstLastPara="1" vert="horz" lIns="91440" tIns="45720" rIns="91440" bIns="45720" rtlCol="0" anchor="b" anchorCtr="0">
            <a:normAutofit/>
          </a:bodyPr>
          <a:lstStyle/>
          <a:p>
            <a:pPr lvl="0" indent="0" defTabSz="914400">
              <a:spcBef>
                <a:spcPts val="0"/>
              </a:spcBef>
              <a:spcAft>
                <a:spcPts val="600"/>
              </a:spcAft>
              <a:buClr>
                <a:srgbClr val="000000"/>
              </a:buClr>
              <a:buFont typeface="Arial"/>
              <a:buNone/>
            </a:pPr>
            <a:fld id="{00000000-1234-1234-1234-123412341234}" type="slidenum">
              <a:rPr lang="en-US"/>
              <a:pPr lvl="0" indent="0" defTabSz="914400">
                <a:spcBef>
                  <a:spcPts val="0"/>
                </a:spcBef>
                <a:spcAft>
                  <a:spcPts val="600"/>
                </a:spcAft>
                <a:buClr>
                  <a:srgbClr val="000000"/>
                </a:buClr>
                <a:buFont typeface="Arial"/>
                <a:buNone/>
              </a:pPr>
              <a:t>41</a:t>
            </a:fld>
            <a:endParaRPr lang="en-US"/>
          </a:p>
        </p:txBody>
      </p:sp>
      <mc:AlternateContent xmlns:mc="http://schemas.openxmlformats.org/markup-compatibility/2006">
        <mc:Choice xmlns:p14="http://schemas.microsoft.com/office/powerpoint/2010/main" Requires="p14">
          <p:contentPart p14:bwMode="auto" r:id="rId9">
            <p14:nvContentPartPr>
              <p14:cNvPr id="9" name="Ink 8">
                <a:extLst>
                  <a:ext uri="{FF2B5EF4-FFF2-40B4-BE49-F238E27FC236}">
                    <a16:creationId xmlns:a16="http://schemas.microsoft.com/office/drawing/2014/main" id="{ED8298CB-6830-5279-9AC6-E161E4DCD41E}"/>
                  </a:ext>
                </a:extLst>
              </p14:cNvPr>
              <p14:cNvContentPartPr/>
              <p14:nvPr/>
            </p14:nvContentPartPr>
            <p14:xfrm>
              <a:off x="7483735" y="743732"/>
              <a:ext cx="333000" cy="128160"/>
            </p14:xfrm>
          </p:contentPart>
        </mc:Choice>
        <mc:Fallback>
          <p:pic>
            <p:nvPicPr>
              <p:cNvPr id="9" name="Ink 8">
                <a:extLst>
                  <a:ext uri="{FF2B5EF4-FFF2-40B4-BE49-F238E27FC236}">
                    <a16:creationId xmlns:a16="http://schemas.microsoft.com/office/drawing/2014/main" id="{ED8298CB-6830-5279-9AC6-E161E4DCD41E}"/>
                  </a:ext>
                </a:extLst>
              </p:cNvPr>
              <p:cNvPicPr/>
              <p:nvPr/>
            </p:nvPicPr>
            <p:blipFill>
              <a:blip r:embed="rId10"/>
              <a:stretch>
                <a:fillRect/>
              </a:stretch>
            </p:blipFill>
            <p:spPr>
              <a:xfrm>
                <a:off x="7429677" y="635732"/>
                <a:ext cx="440756" cy="34380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10" name="Ink 9">
                <a:extLst>
                  <a:ext uri="{FF2B5EF4-FFF2-40B4-BE49-F238E27FC236}">
                    <a16:creationId xmlns:a16="http://schemas.microsoft.com/office/drawing/2014/main" id="{4DDA193E-D99E-06F4-62EA-C8DB46B8ED9A}"/>
                  </a:ext>
                </a:extLst>
              </p14:cNvPr>
              <p14:cNvContentPartPr/>
              <p14:nvPr/>
            </p14:nvContentPartPr>
            <p14:xfrm>
              <a:off x="7680655" y="857852"/>
              <a:ext cx="360" cy="360"/>
            </p14:xfrm>
          </p:contentPart>
        </mc:Choice>
        <mc:Fallback>
          <p:pic>
            <p:nvPicPr>
              <p:cNvPr id="10" name="Ink 9">
                <a:extLst>
                  <a:ext uri="{FF2B5EF4-FFF2-40B4-BE49-F238E27FC236}">
                    <a16:creationId xmlns:a16="http://schemas.microsoft.com/office/drawing/2014/main" id="{4DDA193E-D99E-06F4-62EA-C8DB46B8ED9A}"/>
                  </a:ext>
                </a:extLst>
              </p:cNvPr>
              <p:cNvPicPr/>
              <p:nvPr/>
            </p:nvPicPr>
            <p:blipFill>
              <a:blip r:embed="rId12"/>
              <a:stretch>
                <a:fillRect/>
              </a:stretch>
            </p:blipFill>
            <p:spPr>
              <a:xfrm>
                <a:off x="7626655" y="749852"/>
                <a:ext cx="108000" cy="21600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11" name="Ink 10">
                <a:extLst>
                  <a:ext uri="{FF2B5EF4-FFF2-40B4-BE49-F238E27FC236}">
                    <a16:creationId xmlns:a16="http://schemas.microsoft.com/office/drawing/2014/main" id="{9E4DB0F8-F044-9906-579D-A3BCD1459E3A}"/>
                  </a:ext>
                </a:extLst>
              </p14:cNvPr>
              <p14:cNvContentPartPr/>
              <p14:nvPr/>
            </p14:nvContentPartPr>
            <p14:xfrm>
              <a:off x="7511095" y="815372"/>
              <a:ext cx="429120" cy="56880"/>
            </p14:xfrm>
          </p:contentPart>
        </mc:Choice>
        <mc:Fallback>
          <p:pic>
            <p:nvPicPr>
              <p:cNvPr id="11" name="Ink 10">
                <a:extLst>
                  <a:ext uri="{FF2B5EF4-FFF2-40B4-BE49-F238E27FC236}">
                    <a16:creationId xmlns:a16="http://schemas.microsoft.com/office/drawing/2014/main" id="{9E4DB0F8-F044-9906-579D-A3BCD1459E3A}"/>
                  </a:ext>
                </a:extLst>
              </p:cNvPr>
              <p:cNvPicPr/>
              <p:nvPr/>
            </p:nvPicPr>
            <p:blipFill>
              <a:blip r:embed="rId14"/>
              <a:stretch>
                <a:fillRect/>
              </a:stretch>
            </p:blipFill>
            <p:spPr>
              <a:xfrm>
                <a:off x="7457140" y="707372"/>
                <a:ext cx="536670" cy="27252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12" name="Ink 11">
                <a:extLst>
                  <a:ext uri="{FF2B5EF4-FFF2-40B4-BE49-F238E27FC236}">
                    <a16:creationId xmlns:a16="http://schemas.microsoft.com/office/drawing/2014/main" id="{F41B8D0C-CA79-7E01-6769-B50AB35E4864}"/>
                  </a:ext>
                </a:extLst>
              </p14:cNvPr>
              <p14:cNvContentPartPr/>
              <p14:nvPr/>
            </p14:nvContentPartPr>
            <p14:xfrm>
              <a:off x="7445575" y="801332"/>
              <a:ext cx="402840" cy="29160"/>
            </p14:xfrm>
          </p:contentPart>
        </mc:Choice>
        <mc:Fallback>
          <p:pic>
            <p:nvPicPr>
              <p:cNvPr id="12" name="Ink 11">
                <a:extLst>
                  <a:ext uri="{FF2B5EF4-FFF2-40B4-BE49-F238E27FC236}">
                    <a16:creationId xmlns:a16="http://schemas.microsoft.com/office/drawing/2014/main" id="{F41B8D0C-CA79-7E01-6769-B50AB35E4864}"/>
                  </a:ext>
                </a:extLst>
              </p:cNvPr>
              <p:cNvPicPr/>
              <p:nvPr/>
            </p:nvPicPr>
            <p:blipFill>
              <a:blip r:embed="rId16"/>
              <a:stretch>
                <a:fillRect/>
              </a:stretch>
            </p:blipFill>
            <p:spPr>
              <a:xfrm>
                <a:off x="7391527" y="693332"/>
                <a:ext cx="510576" cy="24480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13" name="Ink 12">
                <a:extLst>
                  <a:ext uri="{FF2B5EF4-FFF2-40B4-BE49-F238E27FC236}">
                    <a16:creationId xmlns:a16="http://schemas.microsoft.com/office/drawing/2014/main" id="{8BC42F54-067C-62F8-F76E-D82B1F47FFBB}"/>
                  </a:ext>
                </a:extLst>
              </p14:cNvPr>
              <p14:cNvContentPartPr/>
              <p14:nvPr/>
            </p14:nvContentPartPr>
            <p14:xfrm>
              <a:off x="7441255" y="829772"/>
              <a:ext cx="306360" cy="360"/>
            </p14:xfrm>
          </p:contentPart>
        </mc:Choice>
        <mc:Fallback>
          <p:pic>
            <p:nvPicPr>
              <p:cNvPr id="13" name="Ink 12">
                <a:extLst>
                  <a:ext uri="{FF2B5EF4-FFF2-40B4-BE49-F238E27FC236}">
                    <a16:creationId xmlns:a16="http://schemas.microsoft.com/office/drawing/2014/main" id="{8BC42F54-067C-62F8-F76E-D82B1F47FFBB}"/>
                  </a:ext>
                </a:extLst>
              </p:cNvPr>
              <p:cNvPicPr/>
              <p:nvPr/>
            </p:nvPicPr>
            <p:blipFill>
              <a:blip r:embed="rId18"/>
              <a:stretch>
                <a:fillRect/>
              </a:stretch>
            </p:blipFill>
            <p:spPr>
              <a:xfrm>
                <a:off x="7387255" y="721772"/>
                <a:ext cx="414000" cy="21600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14" name="Ink 13">
                <a:extLst>
                  <a:ext uri="{FF2B5EF4-FFF2-40B4-BE49-F238E27FC236}">
                    <a16:creationId xmlns:a16="http://schemas.microsoft.com/office/drawing/2014/main" id="{AE152724-E9AE-B6ED-681C-8D6B8161B761}"/>
                  </a:ext>
                </a:extLst>
              </p14:cNvPr>
              <p14:cNvContentPartPr/>
              <p14:nvPr/>
            </p14:nvContentPartPr>
            <p14:xfrm>
              <a:off x="8960815" y="1701692"/>
              <a:ext cx="360" cy="360"/>
            </p14:xfrm>
          </p:contentPart>
        </mc:Choice>
        <mc:Fallback>
          <p:pic>
            <p:nvPicPr>
              <p:cNvPr id="14" name="Ink 13">
                <a:extLst>
                  <a:ext uri="{FF2B5EF4-FFF2-40B4-BE49-F238E27FC236}">
                    <a16:creationId xmlns:a16="http://schemas.microsoft.com/office/drawing/2014/main" id="{AE152724-E9AE-B6ED-681C-8D6B8161B761}"/>
                  </a:ext>
                </a:extLst>
              </p:cNvPr>
              <p:cNvPicPr/>
              <p:nvPr/>
            </p:nvPicPr>
            <p:blipFill>
              <a:blip r:embed="rId20"/>
              <a:stretch>
                <a:fillRect/>
              </a:stretch>
            </p:blipFill>
            <p:spPr>
              <a:xfrm>
                <a:off x="8870815" y="1521692"/>
                <a:ext cx="180000" cy="36000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15" name="Ink 14">
                <a:extLst>
                  <a:ext uri="{FF2B5EF4-FFF2-40B4-BE49-F238E27FC236}">
                    <a16:creationId xmlns:a16="http://schemas.microsoft.com/office/drawing/2014/main" id="{6C2EB0D0-A001-44B5-0760-2623DE2A488C}"/>
                  </a:ext>
                </a:extLst>
              </p14:cNvPr>
              <p14:cNvContentPartPr/>
              <p14:nvPr/>
            </p14:nvContentPartPr>
            <p14:xfrm>
              <a:off x="7398775" y="798092"/>
              <a:ext cx="199080" cy="298800"/>
            </p14:xfrm>
          </p:contentPart>
        </mc:Choice>
        <mc:Fallback>
          <p:pic>
            <p:nvPicPr>
              <p:cNvPr id="15" name="Ink 14">
                <a:extLst>
                  <a:ext uri="{FF2B5EF4-FFF2-40B4-BE49-F238E27FC236}">
                    <a16:creationId xmlns:a16="http://schemas.microsoft.com/office/drawing/2014/main" id="{6C2EB0D0-A001-44B5-0760-2623DE2A488C}"/>
                  </a:ext>
                </a:extLst>
              </p:cNvPr>
              <p:cNvPicPr/>
              <p:nvPr/>
            </p:nvPicPr>
            <p:blipFill>
              <a:blip r:embed="rId22"/>
              <a:stretch>
                <a:fillRect/>
              </a:stretch>
            </p:blipFill>
            <p:spPr>
              <a:xfrm>
                <a:off x="7308775" y="618092"/>
                <a:ext cx="378720" cy="658440"/>
              </a:xfrm>
              <a:prstGeom prst="rect">
                <a:avLst/>
              </a:prstGeom>
            </p:spPr>
          </p:pic>
        </mc:Fallback>
      </mc:AlternateContent>
    </p:spTree>
    <p:extLst>
      <p:ext uri="{BB962C8B-B14F-4D97-AF65-F5344CB8AC3E}">
        <p14:creationId xmlns:p14="http://schemas.microsoft.com/office/powerpoint/2010/main" val="204638805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Shape 648"/>
        <p:cNvGrpSpPr/>
        <p:nvPr/>
      </p:nvGrpSpPr>
      <p:grpSpPr>
        <a:xfrm>
          <a:off x="0" y="0"/>
          <a:ext cx="0" cy="0"/>
          <a:chOff x="0" y="0"/>
          <a:chExt cx="0" cy="0"/>
        </a:xfrm>
      </p:grpSpPr>
      <p:pic>
        <p:nvPicPr>
          <p:cNvPr id="699" name="Picture 655">
            <a:extLst>
              <a:ext uri="{FF2B5EF4-FFF2-40B4-BE49-F238E27FC236}">
                <a16:creationId xmlns:a16="http://schemas.microsoft.com/office/drawing/2014/main" id="{C9ECDD5C-152A-4CC7-8333-0F367B3A62E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00" name="Picture 657">
            <a:extLst>
              <a:ext uri="{FF2B5EF4-FFF2-40B4-BE49-F238E27FC236}">
                <a16:creationId xmlns:a16="http://schemas.microsoft.com/office/drawing/2014/main" id="{7F5C92A3-369B-43F3-BDCE-E560B1B0EC8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701" name="Oval 659">
            <a:extLst>
              <a:ext uri="{FF2B5EF4-FFF2-40B4-BE49-F238E27FC236}">
                <a16:creationId xmlns:a16="http://schemas.microsoft.com/office/drawing/2014/main" id="{AEBE9F1A-B38D-446E-83AE-14B17CE77F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702" name="Picture 661">
            <a:extLst>
              <a:ext uri="{FF2B5EF4-FFF2-40B4-BE49-F238E27FC236}">
                <a16:creationId xmlns:a16="http://schemas.microsoft.com/office/drawing/2014/main" id="{915B5014-A7EC-4BA6-9C83-8840CF81DB2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703" name="Picture 663">
            <a:extLst>
              <a:ext uri="{FF2B5EF4-FFF2-40B4-BE49-F238E27FC236}">
                <a16:creationId xmlns:a16="http://schemas.microsoft.com/office/drawing/2014/main" id="{022C43AB-86D7-420D-8AD7-DC0A15FDD0A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704" name="Rectangle 665">
            <a:extLst>
              <a:ext uri="{FF2B5EF4-FFF2-40B4-BE49-F238E27FC236}">
                <a16:creationId xmlns:a16="http://schemas.microsoft.com/office/drawing/2014/main" id="{5E3EB826-A471-488F-9E8A-D65528A3C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useBgFill="1">
        <p:nvSpPr>
          <p:cNvPr id="705" name="Rectangle 667">
            <a:extLst>
              <a:ext uri="{FF2B5EF4-FFF2-40B4-BE49-F238E27FC236}">
                <a16:creationId xmlns:a16="http://schemas.microsoft.com/office/drawing/2014/main" id="{4309F268-A45B-4517-B03F-2774BAEFFB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51" name="Google Shape;651;g1c2d83d013b_4_294"/>
          <p:cNvPicPr preferRelativeResize="0"/>
          <p:nvPr/>
        </p:nvPicPr>
        <p:blipFill>
          <a:blip r:embed="rId8"/>
          <a:stretch>
            <a:fillRect/>
          </a:stretch>
        </p:blipFill>
        <p:spPr>
          <a:xfrm>
            <a:off x="2461902" y="970775"/>
            <a:ext cx="8036411" cy="5243758"/>
          </a:xfrm>
          <a:prstGeom prst="rect">
            <a:avLst/>
          </a:prstGeom>
          <a:noFill/>
        </p:spPr>
      </p:pic>
      <p:sp>
        <p:nvSpPr>
          <p:cNvPr id="649" name="Google Shape;649;g1c2d83d013b_4_294"/>
          <p:cNvSpPr txBox="1">
            <a:spLocks noGrp="1"/>
          </p:cNvSpPr>
          <p:nvPr>
            <p:ph type="sldNum" idx="12"/>
          </p:nvPr>
        </p:nvSpPr>
        <p:spPr>
          <a:xfrm>
            <a:off x="10486569" y="643467"/>
            <a:ext cx="788954" cy="722584"/>
          </a:xfrm>
          <a:prstGeom prst="rect">
            <a:avLst/>
          </a:prstGeom>
        </p:spPr>
        <p:txBody>
          <a:bodyPr spcFirstLastPara="1" vert="horz" lIns="91440" tIns="45720" rIns="91440" bIns="45720" rtlCol="0" anchor="b" anchorCtr="0">
            <a:normAutofit/>
          </a:bodyPr>
          <a:lstStyle/>
          <a:p>
            <a:pPr defTabSz="429768">
              <a:spcAft>
                <a:spcPts val="564"/>
              </a:spcAft>
              <a:buClr>
                <a:srgbClr val="000000"/>
              </a:buClr>
            </a:pPr>
            <a:fld id="{00000000-1234-1234-1234-123412341234}" type="slidenum">
              <a:rPr lang="en-US" sz="2632" b="0" i="0" kern="1200">
                <a:solidFill>
                  <a:srgbClr val="FFFFFF"/>
                </a:solidFill>
                <a:latin typeface="+mn-lt"/>
                <a:ea typeface="+mn-ea"/>
                <a:cs typeface="+mn-cs"/>
              </a:rPr>
              <a:pPr defTabSz="429768">
                <a:spcAft>
                  <a:spcPts val="564"/>
                </a:spcAft>
                <a:buClr>
                  <a:srgbClr val="000000"/>
                </a:buClr>
              </a:pPr>
              <a:t>42</a:t>
            </a:fld>
            <a:endParaRPr lang="en-US">
              <a:solidFill>
                <a:srgbClr val="FFFFFF"/>
              </a:solidFill>
            </a:endParaRPr>
          </a:p>
        </p:txBody>
      </p:sp>
      <mc:AlternateContent xmlns:mc="http://schemas.openxmlformats.org/markup-compatibility/2006">
        <mc:Choice xmlns:p14="http://schemas.microsoft.com/office/powerpoint/2010/main" Requires="p14">
          <p:contentPart p14:bwMode="auto" r:id="rId9">
            <p14:nvContentPartPr>
              <p14:cNvPr id="2" name="Ink 1">
                <a:extLst>
                  <a:ext uri="{FF2B5EF4-FFF2-40B4-BE49-F238E27FC236}">
                    <a16:creationId xmlns:a16="http://schemas.microsoft.com/office/drawing/2014/main" id="{735BA1C2-4E15-EF43-89E7-9052214F78C4}"/>
                  </a:ext>
                </a:extLst>
              </p14:cNvPr>
              <p14:cNvContentPartPr/>
              <p14:nvPr/>
            </p14:nvContentPartPr>
            <p14:xfrm>
              <a:off x="2451464" y="2085764"/>
              <a:ext cx="250410" cy="339"/>
            </p14:xfrm>
          </p:contentPart>
        </mc:Choice>
        <mc:Fallback>
          <p:pic>
            <p:nvPicPr>
              <p:cNvPr id="2" name="Ink 1">
                <a:extLst>
                  <a:ext uri="{FF2B5EF4-FFF2-40B4-BE49-F238E27FC236}">
                    <a16:creationId xmlns:a16="http://schemas.microsoft.com/office/drawing/2014/main" id="{735BA1C2-4E15-EF43-89E7-9052214F78C4}"/>
                  </a:ext>
                </a:extLst>
              </p:cNvPr>
              <p:cNvPicPr/>
              <p:nvPr/>
            </p:nvPicPr>
            <p:blipFill>
              <a:blip r:embed="rId10"/>
              <a:stretch>
                <a:fillRect/>
              </a:stretch>
            </p:blipFill>
            <p:spPr>
              <a:xfrm>
                <a:off x="2361518" y="1916264"/>
                <a:ext cx="429942" cy="33900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3" name="Ink 2">
                <a:extLst>
                  <a:ext uri="{FF2B5EF4-FFF2-40B4-BE49-F238E27FC236}">
                    <a16:creationId xmlns:a16="http://schemas.microsoft.com/office/drawing/2014/main" id="{FBFBDA47-1501-5ED7-9FE5-DE1611B4C14E}"/>
                  </a:ext>
                </a:extLst>
              </p14:cNvPr>
              <p14:cNvContentPartPr/>
              <p14:nvPr/>
            </p14:nvContentPartPr>
            <p14:xfrm>
              <a:off x="2436894" y="2085764"/>
              <a:ext cx="339" cy="339"/>
            </p14:xfrm>
          </p:contentPart>
        </mc:Choice>
        <mc:Fallback>
          <p:pic>
            <p:nvPicPr>
              <p:cNvPr id="3" name="Ink 2">
                <a:extLst>
                  <a:ext uri="{FF2B5EF4-FFF2-40B4-BE49-F238E27FC236}">
                    <a16:creationId xmlns:a16="http://schemas.microsoft.com/office/drawing/2014/main" id="{FBFBDA47-1501-5ED7-9FE5-DE1611B4C14E}"/>
                  </a:ext>
                </a:extLst>
              </p:cNvPr>
              <p:cNvPicPr/>
              <p:nvPr/>
            </p:nvPicPr>
            <p:blipFill>
              <a:blip r:embed="rId12"/>
              <a:stretch>
                <a:fillRect/>
              </a:stretch>
            </p:blipFill>
            <p:spPr>
              <a:xfrm>
                <a:off x="2352144" y="1916264"/>
                <a:ext cx="169500" cy="33900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4" name="Ink 3">
                <a:extLst>
                  <a:ext uri="{FF2B5EF4-FFF2-40B4-BE49-F238E27FC236}">
                    <a16:creationId xmlns:a16="http://schemas.microsoft.com/office/drawing/2014/main" id="{301C986B-2977-67FB-1FB3-E6CA6472ACD0}"/>
                  </a:ext>
                </a:extLst>
              </p14:cNvPr>
              <p14:cNvContentPartPr/>
              <p14:nvPr/>
            </p14:nvContentPartPr>
            <p14:xfrm>
              <a:off x="2820810" y="2205039"/>
              <a:ext cx="339" cy="339"/>
            </p14:xfrm>
          </p:contentPart>
        </mc:Choice>
        <mc:Fallback>
          <p:pic>
            <p:nvPicPr>
              <p:cNvPr id="4" name="Ink 3">
                <a:extLst>
                  <a:ext uri="{FF2B5EF4-FFF2-40B4-BE49-F238E27FC236}">
                    <a16:creationId xmlns:a16="http://schemas.microsoft.com/office/drawing/2014/main" id="{301C986B-2977-67FB-1FB3-E6CA6472ACD0}"/>
                  </a:ext>
                </a:extLst>
              </p:cNvPr>
              <p:cNvPicPr/>
              <p:nvPr/>
            </p:nvPicPr>
            <p:blipFill>
              <a:blip r:embed="rId12"/>
              <a:stretch>
                <a:fillRect/>
              </a:stretch>
            </p:blipFill>
            <p:spPr>
              <a:xfrm>
                <a:off x="2736060" y="2035539"/>
                <a:ext cx="169500" cy="33900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5" name="Ink 4">
                <a:extLst>
                  <a:ext uri="{FF2B5EF4-FFF2-40B4-BE49-F238E27FC236}">
                    <a16:creationId xmlns:a16="http://schemas.microsoft.com/office/drawing/2014/main" id="{7545C1B4-171C-D448-F776-95CD021094D8}"/>
                  </a:ext>
                </a:extLst>
              </p14:cNvPr>
              <p14:cNvContentPartPr/>
              <p14:nvPr/>
            </p14:nvContentPartPr>
            <p14:xfrm>
              <a:off x="3536121" y="2390728"/>
              <a:ext cx="339" cy="339"/>
            </p14:xfrm>
          </p:contentPart>
        </mc:Choice>
        <mc:Fallback>
          <p:pic>
            <p:nvPicPr>
              <p:cNvPr id="5" name="Ink 4">
                <a:extLst>
                  <a:ext uri="{FF2B5EF4-FFF2-40B4-BE49-F238E27FC236}">
                    <a16:creationId xmlns:a16="http://schemas.microsoft.com/office/drawing/2014/main" id="{7545C1B4-171C-D448-F776-95CD021094D8}"/>
                  </a:ext>
                </a:extLst>
              </p:cNvPr>
              <p:cNvPicPr/>
              <p:nvPr/>
            </p:nvPicPr>
            <p:blipFill>
              <a:blip r:embed="rId12"/>
              <a:stretch>
                <a:fillRect/>
              </a:stretch>
            </p:blipFill>
            <p:spPr>
              <a:xfrm>
                <a:off x="3451371" y="2221228"/>
                <a:ext cx="169500" cy="33900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6" name="Ink 5">
                <a:extLst>
                  <a:ext uri="{FF2B5EF4-FFF2-40B4-BE49-F238E27FC236}">
                    <a16:creationId xmlns:a16="http://schemas.microsoft.com/office/drawing/2014/main" id="{7F3C22CC-B2DE-1E87-01B5-C31704029CD3}"/>
                  </a:ext>
                </a:extLst>
              </p14:cNvPr>
              <p14:cNvContentPartPr/>
              <p14:nvPr/>
            </p14:nvContentPartPr>
            <p14:xfrm>
              <a:off x="2860456" y="1741493"/>
              <a:ext cx="339" cy="339"/>
            </p14:xfrm>
          </p:contentPart>
        </mc:Choice>
        <mc:Fallback>
          <p:pic>
            <p:nvPicPr>
              <p:cNvPr id="6" name="Ink 5">
                <a:extLst>
                  <a:ext uri="{FF2B5EF4-FFF2-40B4-BE49-F238E27FC236}">
                    <a16:creationId xmlns:a16="http://schemas.microsoft.com/office/drawing/2014/main" id="{7F3C22CC-B2DE-1E87-01B5-C31704029CD3}"/>
                  </a:ext>
                </a:extLst>
              </p:cNvPr>
              <p:cNvPicPr/>
              <p:nvPr/>
            </p:nvPicPr>
            <p:blipFill>
              <a:blip r:embed="rId12"/>
              <a:stretch>
                <a:fillRect/>
              </a:stretch>
            </p:blipFill>
            <p:spPr>
              <a:xfrm>
                <a:off x="2775706" y="1571993"/>
                <a:ext cx="169500" cy="33900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7" name="Ink 6">
                <a:extLst>
                  <a:ext uri="{FF2B5EF4-FFF2-40B4-BE49-F238E27FC236}">
                    <a16:creationId xmlns:a16="http://schemas.microsoft.com/office/drawing/2014/main" id="{8C10C237-2E0C-C28D-A255-E054DCEBBB73}"/>
                  </a:ext>
                </a:extLst>
              </p14:cNvPr>
              <p14:cNvContentPartPr/>
              <p14:nvPr/>
            </p14:nvContentPartPr>
            <p14:xfrm>
              <a:off x="1939463" y="1741493"/>
              <a:ext cx="921332" cy="1862317"/>
            </p14:xfrm>
          </p:contentPart>
        </mc:Choice>
        <mc:Fallback>
          <p:pic>
            <p:nvPicPr>
              <p:cNvPr id="7" name="Ink 6">
                <a:extLst>
                  <a:ext uri="{FF2B5EF4-FFF2-40B4-BE49-F238E27FC236}">
                    <a16:creationId xmlns:a16="http://schemas.microsoft.com/office/drawing/2014/main" id="{8C10C237-2E0C-C28D-A255-E054DCEBBB73}"/>
                  </a:ext>
                </a:extLst>
              </p:cNvPr>
              <p:cNvPicPr/>
              <p:nvPr/>
            </p:nvPicPr>
            <p:blipFill>
              <a:blip r:embed="rId17"/>
              <a:stretch>
                <a:fillRect/>
              </a:stretch>
            </p:blipFill>
            <p:spPr>
              <a:xfrm>
                <a:off x="1849454" y="1561489"/>
                <a:ext cx="1100990" cy="2221964"/>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8" name="Ink 7">
                <a:extLst>
                  <a:ext uri="{FF2B5EF4-FFF2-40B4-BE49-F238E27FC236}">
                    <a16:creationId xmlns:a16="http://schemas.microsoft.com/office/drawing/2014/main" id="{01E07F0B-A964-9FEE-4B29-3044DB1F19ED}"/>
                  </a:ext>
                </a:extLst>
              </p14:cNvPr>
              <p14:cNvContentPartPr/>
              <p14:nvPr/>
            </p14:nvContentPartPr>
            <p14:xfrm>
              <a:off x="3734010" y="2350744"/>
              <a:ext cx="339" cy="339"/>
            </p14:xfrm>
          </p:contentPart>
        </mc:Choice>
        <mc:Fallback>
          <p:pic>
            <p:nvPicPr>
              <p:cNvPr id="8" name="Ink 7">
                <a:extLst>
                  <a:ext uri="{FF2B5EF4-FFF2-40B4-BE49-F238E27FC236}">
                    <a16:creationId xmlns:a16="http://schemas.microsoft.com/office/drawing/2014/main" id="{01E07F0B-A964-9FEE-4B29-3044DB1F19ED}"/>
                  </a:ext>
                </a:extLst>
              </p:cNvPr>
              <p:cNvPicPr/>
              <p:nvPr/>
            </p:nvPicPr>
            <p:blipFill>
              <a:blip r:embed="rId12"/>
              <a:stretch>
                <a:fillRect/>
              </a:stretch>
            </p:blipFill>
            <p:spPr>
              <a:xfrm>
                <a:off x="3649260" y="2181244"/>
                <a:ext cx="169500" cy="33900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9" name="Ink 8">
                <a:extLst>
                  <a:ext uri="{FF2B5EF4-FFF2-40B4-BE49-F238E27FC236}">
                    <a16:creationId xmlns:a16="http://schemas.microsoft.com/office/drawing/2014/main" id="{39CF0328-0BB4-FEE5-2607-4D81EFDCCB66}"/>
                  </a:ext>
                </a:extLst>
              </p14:cNvPr>
              <p14:cNvContentPartPr/>
              <p14:nvPr/>
            </p14:nvContentPartPr>
            <p14:xfrm>
              <a:off x="5191062" y="1569357"/>
              <a:ext cx="339" cy="339"/>
            </p14:xfrm>
          </p:contentPart>
        </mc:Choice>
        <mc:Fallback>
          <p:pic>
            <p:nvPicPr>
              <p:cNvPr id="9" name="Ink 8">
                <a:extLst>
                  <a:ext uri="{FF2B5EF4-FFF2-40B4-BE49-F238E27FC236}">
                    <a16:creationId xmlns:a16="http://schemas.microsoft.com/office/drawing/2014/main" id="{39CF0328-0BB4-FEE5-2607-4D81EFDCCB66}"/>
                  </a:ext>
                </a:extLst>
              </p:cNvPr>
              <p:cNvPicPr/>
              <p:nvPr/>
            </p:nvPicPr>
            <p:blipFill>
              <a:blip r:embed="rId12"/>
              <a:stretch>
                <a:fillRect/>
              </a:stretch>
            </p:blipFill>
            <p:spPr>
              <a:xfrm>
                <a:off x="5106312" y="1399857"/>
                <a:ext cx="169500" cy="33900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0" name="Ink 9">
                <a:extLst>
                  <a:ext uri="{FF2B5EF4-FFF2-40B4-BE49-F238E27FC236}">
                    <a16:creationId xmlns:a16="http://schemas.microsoft.com/office/drawing/2014/main" id="{73984FD4-928C-21B2-20C9-3E84BEFCA59A}"/>
                  </a:ext>
                </a:extLst>
              </p14:cNvPr>
              <p14:cNvContentPartPr/>
              <p14:nvPr/>
            </p14:nvContentPartPr>
            <p14:xfrm>
              <a:off x="4243639" y="1251516"/>
              <a:ext cx="1609535" cy="1270008"/>
            </p14:xfrm>
          </p:contentPart>
        </mc:Choice>
        <mc:Fallback>
          <p:pic>
            <p:nvPicPr>
              <p:cNvPr id="10" name="Ink 9">
                <a:extLst>
                  <a:ext uri="{FF2B5EF4-FFF2-40B4-BE49-F238E27FC236}">
                    <a16:creationId xmlns:a16="http://schemas.microsoft.com/office/drawing/2014/main" id="{73984FD4-928C-21B2-20C9-3E84BEFCA59A}"/>
                  </a:ext>
                </a:extLst>
              </p:cNvPr>
              <p:cNvPicPr/>
              <p:nvPr/>
            </p:nvPicPr>
            <p:blipFill>
              <a:blip r:embed="rId21"/>
              <a:stretch>
                <a:fillRect/>
              </a:stretch>
            </p:blipFill>
            <p:spPr>
              <a:xfrm>
                <a:off x="4153640" y="1071526"/>
                <a:ext cx="1789172" cy="1629628"/>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11" name="Ink 10">
                <a:extLst>
                  <a:ext uri="{FF2B5EF4-FFF2-40B4-BE49-F238E27FC236}">
                    <a16:creationId xmlns:a16="http://schemas.microsoft.com/office/drawing/2014/main" id="{3045A3B4-7827-80DE-96F3-C7D69C9DE24A}"/>
                  </a:ext>
                </a:extLst>
              </p14:cNvPr>
              <p14:cNvContentPartPr/>
              <p14:nvPr/>
            </p14:nvContentPartPr>
            <p14:xfrm>
              <a:off x="2900440" y="1874322"/>
              <a:ext cx="339" cy="339"/>
            </p14:xfrm>
          </p:contentPart>
        </mc:Choice>
        <mc:Fallback>
          <p:pic>
            <p:nvPicPr>
              <p:cNvPr id="11" name="Ink 10">
                <a:extLst>
                  <a:ext uri="{FF2B5EF4-FFF2-40B4-BE49-F238E27FC236}">
                    <a16:creationId xmlns:a16="http://schemas.microsoft.com/office/drawing/2014/main" id="{3045A3B4-7827-80DE-96F3-C7D69C9DE24A}"/>
                  </a:ext>
                </a:extLst>
              </p:cNvPr>
              <p:cNvPicPr/>
              <p:nvPr/>
            </p:nvPicPr>
            <p:blipFill>
              <a:blip r:embed="rId12"/>
              <a:stretch>
                <a:fillRect/>
              </a:stretch>
            </p:blipFill>
            <p:spPr>
              <a:xfrm>
                <a:off x="2815690" y="1704822"/>
                <a:ext cx="169500" cy="339000"/>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12" name="Ink 11">
                <a:extLst>
                  <a:ext uri="{FF2B5EF4-FFF2-40B4-BE49-F238E27FC236}">
                    <a16:creationId xmlns:a16="http://schemas.microsoft.com/office/drawing/2014/main" id="{C4136C85-419A-B527-AFA5-C31838B81490}"/>
                  </a:ext>
                </a:extLst>
              </p14:cNvPr>
              <p14:cNvContentPartPr/>
              <p14:nvPr/>
            </p14:nvContentPartPr>
            <p14:xfrm>
              <a:off x="1665333" y="1874322"/>
              <a:ext cx="1235445" cy="1777943"/>
            </p14:xfrm>
          </p:contentPart>
        </mc:Choice>
        <mc:Fallback>
          <p:pic>
            <p:nvPicPr>
              <p:cNvPr id="12" name="Ink 11">
                <a:extLst>
                  <a:ext uri="{FF2B5EF4-FFF2-40B4-BE49-F238E27FC236}">
                    <a16:creationId xmlns:a16="http://schemas.microsoft.com/office/drawing/2014/main" id="{C4136C85-419A-B527-AFA5-C31838B81490}"/>
                  </a:ext>
                </a:extLst>
              </p:cNvPr>
              <p:cNvPicPr/>
              <p:nvPr/>
            </p:nvPicPr>
            <p:blipFill>
              <a:blip r:embed="rId24"/>
              <a:stretch>
                <a:fillRect/>
              </a:stretch>
            </p:blipFill>
            <p:spPr>
              <a:xfrm>
                <a:off x="1575338" y="1694332"/>
                <a:ext cx="1415074" cy="2137563"/>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13" name="Ink 12">
                <a:extLst>
                  <a:ext uri="{FF2B5EF4-FFF2-40B4-BE49-F238E27FC236}">
                    <a16:creationId xmlns:a16="http://schemas.microsoft.com/office/drawing/2014/main" id="{A15FDDFC-9FA1-8933-E453-0AB5B6C25D7B}"/>
                  </a:ext>
                </a:extLst>
              </p14:cNvPr>
              <p14:cNvContentPartPr/>
              <p14:nvPr/>
            </p14:nvContentPartPr>
            <p14:xfrm>
              <a:off x="916476" y="2120665"/>
              <a:ext cx="1838597" cy="1800985"/>
            </p14:xfrm>
          </p:contentPart>
        </mc:Choice>
        <mc:Fallback>
          <p:pic>
            <p:nvPicPr>
              <p:cNvPr id="13" name="Ink 12">
                <a:extLst>
                  <a:ext uri="{FF2B5EF4-FFF2-40B4-BE49-F238E27FC236}">
                    <a16:creationId xmlns:a16="http://schemas.microsoft.com/office/drawing/2014/main" id="{A15FDDFC-9FA1-8933-E453-0AB5B6C25D7B}"/>
                  </a:ext>
                </a:extLst>
              </p:cNvPr>
              <p:cNvPicPr/>
              <p:nvPr/>
            </p:nvPicPr>
            <p:blipFill>
              <a:blip r:embed="rId26"/>
              <a:stretch>
                <a:fillRect/>
              </a:stretch>
            </p:blipFill>
            <p:spPr>
              <a:xfrm>
                <a:off x="826472" y="1940674"/>
                <a:ext cx="2018245" cy="2160606"/>
              </a:xfrm>
              <a:prstGeom prst="rect">
                <a:avLst/>
              </a:prstGeom>
            </p:spPr>
          </p:pic>
        </mc:Fallback>
      </mc:AlternateContent>
    </p:spTree>
    <p:extLst>
      <p:ext uri="{BB962C8B-B14F-4D97-AF65-F5344CB8AC3E}">
        <p14:creationId xmlns:p14="http://schemas.microsoft.com/office/powerpoint/2010/main" val="367346444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55" name="Rectangle 54">
            <a:extLst>
              <a:ext uri="{FF2B5EF4-FFF2-40B4-BE49-F238E27FC236}">
                <a16:creationId xmlns:a16="http://schemas.microsoft.com/office/drawing/2014/main" id="{D3031615-4E70-4AA1-B27C-F56E25379C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screenshot of a video game&#10;&#10;Description automatically generated">
            <a:extLst>
              <a:ext uri="{FF2B5EF4-FFF2-40B4-BE49-F238E27FC236}">
                <a16:creationId xmlns:a16="http://schemas.microsoft.com/office/drawing/2014/main" id="{DC10E8FB-6CB2-5C10-D675-44F279441F19}"/>
              </a:ext>
            </a:extLst>
          </p:cNvPr>
          <p:cNvPicPr>
            <a:picLocks noChangeAspect="1"/>
          </p:cNvPicPr>
          <p:nvPr/>
        </p:nvPicPr>
        <p:blipFill rotWithShape="1">
          <a:blip r:embed="rId3"/>
          <a:srcRect r="1" b="14500"/>
          <a:stretch/>
        </p:blipFill>
        <p:spPr>
          <a:xfrm>
            <a:off x="772115" y="1152032"/>
            <a:ext cx="10519118" cy="5363248"/>
          </a:xfrm>
          <a:prstGeom prst="rect">
            <a:avLst/>
          </a:prstGeom>
        </p:spPr>
      </p:pic>
      <p:sp>
        <p:nvSpPr>
          <p:cNvPr id="57" name="Rectangle 56">
            <a:extLst>
              <a:ext uri="{FF2B5EF4-FFF2-40B4-BE49-F238E27FC236}">
                <a16:creationId xmlns:a16="http://schemas.microsoft.com/office/drawing/2014/main" id="{32386D96-DF72-4275-B766-E00CBBFB0F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extBox 1">
            <a:extLst>
              <a:ext uri="{FF2B5EF4-FFF2-40B4-BE49-F238E27FC236}">
                <a16:creationId xmlns:a16="http://schemas.microsoft.com/office/drawing/2014/main" id="{3398F3FF-974F-387C-FEA0-ACDC7A20C290}"/>
              </a:ext>
            </a:extLst>
          </p:cNvPr>
          <p:cNvSpPr txBox="1"/>
          <p:nvPr/>
        </p:nvSpPr>
        <p:spPr>
          <a:xfrm>
            <a:off x="4492831" y="340731"/>
            <a:ext cx="3206336" cy="461665"/>
          </a:xfrm>
          <a:prstGeom prst="rect">
            <a:avLst/>
          </a:prstGeom>
          <a:noFill/>
        </p:spPr>
        <p:txBody>
          <a:bodyPr wrap="square" lIns="91440" tIns="45720" rIns="91440" bIns="45720" rtlCol="0" anchor="t">
            <a:spAutoFit/>
          </a:bodyPr>
          <a:lstStyle/>
          <a:p>
            <a:pPr algn="ctr"/>
            <a:r>
              <a:rPr lang="en-US" sz="2400" b="1"/>
              <a:t>Postman Swagger</a:t>
            </a:r>
          </a:p>
        </p:txBody>
      </p:sp>
      <p:sp>
        <p:nvSpPr>
          <p:cNvPr id="4" name="TextBox 3">
            <a:extLst>
              <a:ext uri="{FF2B5EF4-FFF2-40B4-BE49-F238E27FC236}">
                <a16:creationId xmlns:a16="http://schemas.microsoft.com/office/drawing/2014/main" id="{4DEF1B6F-6F6C-C662-017F-DD77DDB3F9C6}"/>
              </a:ext>
            </a:extLst>
          </p:cNvPr>
          <p:cNvSpPr txBox="1"/>
          <p:nvPr/>
        </p:nvSpPr>
        <p:spPr>
          <a:xfrm>
            <a:off x="10477499" y="618506"/>
            <a:ext cx="52647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43</a:t>
            </a:r>
          </a:p>
        </p:txBody>
      </p:sp>
    </p:spTree>
    <p:extLst>
      <p:ext uri="{BB962C8B-B14F-4D97-AF65-F5344CB8AC3E}">
        <p14:creationId xmlns:p14="http://schemas.microsoft.com/office/powerpoint/2010/main" val="251014460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5C58979-65D7-3D79-E5FA-C6F146B35824}"/>
              </a:ext>
            </a:extLst>
          </p:cNvPr>
          <p:cNvSpPr/>
          <p:nvPr/>
        </p:nvSpPr>
        <p:spPr>
          <a:xfrm>
            <a:off x="1427544" y="1138175"/>
            <a:ext cx="10127848" cy="52086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26123418-525B-EEEE-07E6-C2317A663142}"/>
              </a:ext>
            </a:extLst>
          </p:cNvPr>
          <p:cNvSpPr/>
          <p:nvPr/>
        </p:nvSpPr>
        <p:spPr>
          <a:xfrm>
            <a:off x="2411391" y="1842302"/>
            <a:ext cx="8362709" cy="4089722"/>
          </a:xfrm>
          <a:prstGeom prst="rect">
            <a:avLst/>
          </a:prstGeom>
          <a:solidFill>
            <a:srgbClr val="ED7D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Left Brace 4">
            <a:extLst>
              <a:ext uri="{FF2B5EF4-FFF2-40B4-BE49-F238E27FC236}">
                <a16:creationId xmlns:a16="http://schemas.microsoft.com/office/drawing/2014/main" id="{13C7682E-4CB8-9F02-6E03-CADE5460A54B}"/>
              </a:ext>
            </a:extLst>
          </p:cNvPr>
          <p:cNvSpPr/>
          <p:nvPr/>
        </p:nvSpPr>
        <p:spPr>
          <a:xfrm>
            <a:off x="916329" y="762000"/>
            <a:ext cx="202556" cy="61731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Right Brace 5">
            <a:extLst>
              <a:ext uri="{FF2B5EF4-FFF2-40B4-BE49-F238E27FC236}">
                <a16:creationId xmlns:a16="http://schemas.microsoft.com/office/drawing/2014/main" id="{8B6C2F26-865F-DA0D-1DB9-C545854EBD62}"/>
              </a:ext>
            </a:extLst>
          </p:cNvPr>
          <p:cNvSpPr/>
          <p:nvPr/>
        </p:nvSpPr>
        <p:spPr>
          <a:xfrm>
            <a:off x="11622911" y="5874151"/>
            <a:ext cx="289367" cy="636607"/>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Rectangle: Rounded Corners 6">
            <a:extLst>
              <a:ext uri="{FF2B5EF4-FFF2-40B4-BE49-F238E27FC236}">
                <a16:creationId xmlns:a16="http://schemas.microsoft.com/office/drawing/2014/main" id="{1371BCE2-3D4D-E013-5DCE-7C324C7FEBAD}"/>
              </a:ext>
            </a:extLst>
          </p:cNvPr>
          <p:cNvSpPr/>
          <p:nvPr/>
        </p:nvSpPr>
        <p:spPr>
          <a:xfrm>
            <a:off x="3539923" y="2469266"/>
            <a:ext cx="1408253" cy="116711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rgbClr val="92D050"/>
                </a:solidFill>
              </a:rPr>
              <a:t>METHOD</a:t>
            </a:r>
            <a:endParaRPr lang="en-US">
              <a:solidFill>
                <a:srgbClr val="92D050"/>
              </a:solidFill>
            </a:endParaRPr>
          </a:p>
        </p:txBody>
      </p:sp>
      <p:sp>
        <p:nvSpPr>
          <p:cNvPr id="8" name="Rectangle: Rounded Corners 7">
            <a:extLst>
              <a:ext uri="{FF2B5EF4-FFF2-40B4-BE49-F238E27FC236}">
                <a16:creationId xmlns:a16="http://schemas.microsoft.com/office/drawing/2014/main" id="{49809BEB-4398-8E9F-66A1-C2BE3E54DE02}"/>
              </a:ext>
            </a:extLst>
          </p:cNvPr>
          <p:cNvSpPr/>
          <p:nvPr/>
        </p:nvSpPr>
        <p:spPr>
          <a:xfrm>
            <a:off x="4456252" y="4166885"/>
            <a:ext cx="1408253" cy="116711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a:solidFill>
                  <a:srgbClr val="92D050"/>
                </a:solidFill>
                <a:ea typeface="+mn-lt"/>
                <a:cs typeface="+mn-lt"/>
              </a:rPr>
              <a:t>METHOD</a:t>
            </a:r>
            <a:endParaRPr lang="en-US">
              <a:solidFill>
                <a:srgbClr val="92D050"/>
              </a:solidFill>
            </a:endParaRPr>
          </a:p>
        </p:txBody>
      </p:sp>
      <p:sp>
        <p:nvSpPr>
          <p:cNvPr id="9" name="Rectangle: Rounded Corners 8">
            <a:extLst>
              <a:ext uri="{FF2B5EF4-FFF2-40B4-BE49-F238E27FC236}">
                <a16:creationId xmlns:a16="http://schemas.microsoft.com/office/drawing/2014/main" id="{93EEAC57-9EE0-50DA-EE46-AD28C95A2D89}"/>
              </a:ext>
            </a:extLst>
          </p:cNvPr>
          <p:cNvSpPr/>
          <p:nvPr/>
        </p:nvSpPr>
        <p:spPr>
          <a:xfrm>
            <a:off x="7050911" y="4137949"/>
            <a:ext cx="1408253" cy="116711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a:solidFill>
                  <a:srgbClr val="92D050"/>
                </a:solidFill>
                <a:ea typeface="+mn-lt"/>
                <a:cs typeface="+mn-lt"/>
              </a:rPr>
              <a:t>METHOD</a:t>
            </a:r>
            <a:endParaRPr lang="en-US">
              <a:solidFill>
                <a:srgbClr val="92D050"/>
              </a:solidFill>
            </a:endParaRPr>
          </a:p>
        </p:txBody>
      </p:sp>
      <p:sp>
        <p:nvSpPr>
          <p:cNvPr id="10" name="Rectangle: Rounded Corners 9">
            <a:extLst>
              <a:ext uri="{FF2B5EF4-FFF2-40B4-BE49-F238E27FC236}">
                <a16:creationId xmlns:a16="http://schemas.microsoft.com/office/drawing/2014/main" id="{2DC96734-686B-A2D1-5ECD-665E3EDE7366}"/>
              </a:ext>
            </a:extLst>
          </p:cNvPr>
          <p:cNvSpPr/>
          <p:nvPr/>
        </p:nvSpPr>
        <p:spPr>
          <a:xfrm>
            <a:off x="7851492" y="2392101"/>
            <a:ext cx="1408253" cy="116711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a:solidFill>
                  <a:srgbClr val="92D050"/>
                </a:solidFill>
                <a:ea typeface="+mn-lt"/>
                <a:cs typeface="+mn-lt"/>
              </a:rPr>
              <a:t>METHOD</a:t>
            </a:r>
            <a:endParaRPr lang="en-US">
              <a:solidFill>
                <a:srgbClr val="92D050"/>
              </a:solidFill>
            </a:endParaRPr>
          </a:p>
        </p:txBody>
      </p:sp>
      <p:sp>
        <p:nvSpPr>
          <p:cNvPr id="11" name="TextBox 10">
            <a:extLst>
              <a:ext uri="{FF2B5EF4-FFF2-40B4-BE49-F238E27FC236}">
                <a16:creationId xmlns:a16="http://schemas.microsoft.com/office/drawing/2014/main" id="{D1D207CB-4FE2-7820-84DE-E2C6239063DC}"/>
              </a:ext>
            </a:extLst>
          </p:cNvPr>
          <p:cNvSpPr txBox="1"/>
          <p:nvPr/>
        </p:nvSpPr>
        <p:spPr>
          <a:xfrm>
            <a:off x="1215341" y="241139"/>
            <a:ext cx="1456481"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000">
                <a:solidFill>
                  <a:schemeClr val="accent1"/>
                </a:solidFill>
              </a:rPr>
              <a:t>PACKAGE</a:t>
            </a:r>
          </a:p>
        </p:txBody>
      </p:sp>
      <p:sp>
        <p:nvSpPr>
          <p:cNvPr id="12" name="Arrow: Down 11">
            <a:extLst>
              <a:ext uri="{FF2B5EF4-FFF2-40B4-BE49-F238E27FC236}">
                <a16:creationId xmlns:a16="http://schemas.microsoft.com/office/drawing/2014/main" id="{1774886E-8099-1AF5-E527-A0B28320F556}"/>
              </a:ext>
            </a:extLst>
          </p:cNvPr>
          <p:cNvSpPr/>
          <p:nvPr/>
        </p:nvSpPr>
        <p:spPr>
          <a:xfrm>
            <a:off x="1880886" y="636606"/>
            <a:ext cx="366530" cy="47263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220E2646-1394-957B-3D81-F8C84F142378}"/>
              </a:ext>
            </a:extLst>
          </p:cNvPr>
          <p:cNvSpPr txBox="1"/>
          <p:nvPr/>
        </p:nvSpPr>
        <p:spPr>
          <a:xfrm>
            <a:off x="9008961" y="241138"/>
            <a:ext cx="1456481"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a:solidFill>
                  <a:schemeClr val="accent4"/>
                </a:solidFill>
              </a:rPr>
              <a:t>CLASS</a:t>
            </a:r>
          </a:p>
        </p:txBody>
      </p:sp>
      <p:sp>
        <p:nvSpPr>
          <p:cNvPr id="14" name="Arrow: Down 13">
            <a:extLst>
              <a:ext uri="{FF2B5EF4-FFF2-40B4-BE49-F238E27FC236}">
                <a16:creationId xmlns:a16="http://schemas.microsoft.com/office/drawing/2014/main" id="{EF50D9EA-E8C6-81CA-B597-37B47C0F7CC5}"/>
              </a:ext>
            </a:extLst>
          </p:cNvPr>
          <p:cNvSpPr/>
          <p:nvPr/>
        </p:nvSpPr>
        <p:spPr>
          <a:xfrm>
            <a:off x="9500886" y="636607"/>
            <a:ext cx="385822" cy="1205696"/>
          </a:xfrm>
          <a:prstGeom prst="downArrow">
            <a:avLst/>
          </a:prstGeom>
          <a:solidFill>
            <a:srgbClr val="ED7D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Left Brace 15">
            <a:extLst>
              <a:ext uri="{FF2B5EF4-FFF2-40B4-BE49-F238E27FC236}">
                <a16:creationId xmlns:a16="http://schemas.microsoft.com/office/drawing/2014/main" id="{F6764B30-7CE1-D5FD-75E6-ABEED2C07D53}"/>
              </a:ext>
            </a:extLst>
          </p:cNvPr>
          <p:cNvSpPr/>
          <p:nvPr/>
        </p:nvSpPr>
        <p:spPr>
          <a:xfrm>
            <a:off x="2064151" y="1581873"/>
            <a:ext cx="270075" cy="626962"/>
          </a:xfrm>
          <a:prstGeom prst="leftBrace">
            <a:avLst/>
          </a:prstGeom>
          <a:ln>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E9943A"/>
              </a:solidFill>
            </a:endParaRPr>
          </a:p>
        </p:txBody>
      </p:sp>
      <p:sp>
        <p:nvSpPr>
          <p:cNvPr id="17" name="Right Brace 16">
            <a:extLst>
              <a:ext uri="{FF2B5EF4-FFF2-40B4-BE49-F238E27FC236}">
                <a16:creationId xmlns:a16="http://schemas.microsoft.com/office/drawing/2014/main" id="{8907501B-0EEE-037F-619B-07A8917A5712}"/>
              </a:ext>
            </a:extLst>
          </p:cNvPr>
          <p:cNvSpPr/>
          <p:nvPr/>
        </p:nvSpPr>
        <p:spPr>
          <a:xfrm>
            <a:off x="10774101" y="5401518"/>
            <a:ext cx="212202" cy="713772"/>
          </a:xfrm>
          <a:prstGeom prst="rightBrace">
            <a:avLst/>
          </a:prstGeom>
          <a:ln>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TextBox 17">
            <a:extLst>
              <a:ext uri="{FF2B5EF4-FFF2-40B4-BE49-F238E27FC236}">
                <a16:creationId xmlns:a16="http://schemas.microsoft.com/office/drawing/2014/main" id="{ED121CAC-A0D4-711F-DEAD-5AF96283A5B0}"/>
              </a:ext>
            </a:extLst>
          </p:cNvPr>
          <p:cNvSpPr txBox="1"/>
          <p:nvPr/>
        </p:nvSpPr>
        <p:spPr>
          <a:xfrm>
            <a:off x="974201" y="2266708"/>
            <a:ext cx="385823" cy="31393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BOUNDARY</a:t>
            </a:r>
          </a:p>
          <a:p>
            <a:endParaRPr lang="en-US"/>
          </a:p>
          <a:p>
            <a:r>
              <a:rPr lang="en-US"/>
              <a:t>OF</a:t>
            </a:r>
          </a:p>
        </p:txBody>
      </p:sp>
      <p:sp>
        <p:nvSpPr>
          <p:cNvPr id="19" name="TextBox 18">
            <a:extLst>
              <a:ext uri="{FF2B5EF4-FFF2-40B4-BE49-F238E27FC236}">
                <a16:creationId xmlns:a16="http://schemas.microsoft.com/office/drawing/2014/main" id="{7202CC73-43FC-52F7-92F8-A52473FEFD5B}"/>
              </a:ext>
            </a:extLst>
          </p:cNvPr>
          <p:cNvSpPr txBox="1"/>
          <p:nvPr/>
        </p:nvSpPr>
        <p:spPr>
          <a:xfrm>
            <a:off x="5372582" y="6327492"/>
            <a:ext cx="4707037" cy="3761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THE HOUSE</a:t>
            </a:r>
          </a:p>
        </p:txBody>
      </p:sp>
      <p:sp>
        <p:nvSpPr>
          <p:cNvPr id="20" name="TextBox 19">
            <a:extLst>
              <a:ext uri="{FF2B5EF4-FFF2-40B4-BE49-F238E27FC236}">
                <a16:creationId xmlns:a16="http://schemas.microsoft.com/office/drawing/2014/main" id="{041AF88C-645B-D397-ABAB-D77936C4096D}"/>
              </a:ext>
            </a:extLst>
          </p:cNvPr>
          <p:cNvSpPr txBox="1"/>
          <p:nvPr/>
        </p:nvSpPr>
        <p:spPr>
          <a:xfrm>
            <a:off x="5700532" y="1533645"/>
            <a:ext cx="430192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t>MAIN</a:t>
            </a:r>
            <a:r>
              <a:rPr lang="en-US"/>
              <a:t>  </a:t>
            </a:r>
            <a:r>
              <a:rPr lang="en-US" b="1"/>
              <a:t>HOUSE</a:t>
            </a:r>
          </a:p>
        </p:txBody>
      </p:sp>
      <p:sp>
        <p:nvSpPr>
          <p:cNvPr id="21" name="TextBox 20">
            <a:extLst>
              <a:ext uri="{FF2B5EF4-FFF2-40B4-BE49-F238E27FC236}">
                <a16:creationId xmlns:a16="http://schemas.microsoft.com/office/drawing/2014/main" id="{F17DD745-0A5B-9754-14D7-C17E43D25192}"/>
              </a:ext>
            </a:extLst>
          </p:cNvPr>
          <p:cNvSpPr txBox="1"/>
          <p:nvPr/>
        </p:nvSpPr>
        <p:spPr>
          <a:xfrm>
            <a:off x="3751124" y="2081188"/>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ROOM</a:t>
            </a:r>
          </a:p>
        </p:txBody>
      </p:sp>
      <p:sp>
        <p:nvSpPr>
          <p:cNvPr id="22" name="TextBox 21">
            <a:extLst>
              <a:ext uri="{FF2B5EF4-FFF2-40B4-BE49-F238E27FC236}">
                <a16:creationId xmlns:a16="http://schemas.microsoft.com/office/drawing/2014/main" id="{2FFA40D6-0FDE-8A0D-01A6-71CC6644FA7E}"/>
              </a:ext>
            </a:extLst>
          </p:cNvPr>
          <p:cNvSpPr txBox="1"/>
          <p:nvPr/>
        </p:nvSpPr>
        <p:spPr>
          <a:xfrm>
            <a:off x="7224530" y="3800354"/>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ROOM</a:t>
            </a:r>
          </a:p>
        </p:txBody>
      </p:sp>
      <p:sp>
        <p:nvSpPr>
          <p:cNvPr id="23" name="TextBox 22">
            <a:extLst>
              <a:ext uri="{FF2B5EF4-FFF2-40B4-BE49-F238E27FC236}">
                <a16:creationId xmlns:a16="http://schemas.microsoft.com/office/drawing/2014/main" id="{D35853A9-D7AD-6F23-9C5B-9967FA278251}"/>
              </a:ext>
            </a:extLst>
          </p:cNvPr>
          <p:cNvSpPr txBox="1"/>
          <p:nvPr/>
        </p:nvSpPr>
        <p:spPr>
          <a:xfrm>
            <a:off x="4629873" y="3800354"/>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ROOM</a:t>
            </a:r>
          </a:p>
        </p:txBody>
      </p:sp>
      <p:sp>
        <p:nvSpPr>
          <p:cNvPr id="24" name="TextBox 23">
            <a:extLst>
              <a:ext uri="{FF2B5EF4-FFF2-40B4-BE49-F238E27FC236}">
                <a16:creationId xmlns:a16="http://schemas.microsoft.com/office/drawing/2014/main" id="{A41B9DF3-9803-8EF6-1CD7-E8414C1324F4}"/>
              </a:ext>
            </a:extLst>
          </p:cNvPr>
          <p:cNvSpPr txBox="1"/>
          <p:nvPr/>
        </p:nvSpPr>
        <p:spPr>
          <a:xfrm>
            <a:off x="8131214" y="2015923"/>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ROOM</a:t>
            </a:r>
          </a:p>
        </p:txBody>
      </p:sp>
      <p:sp>
        <p:nvSpPr>
          <p:cNvPr id="25" name="TextBox 24">
            <a:extLst>
              <a:ext uri="{FF2B5EF4-FFF2-40B4-BE49-F238E27FC236}">
                <a16:creationId xmlns:a16="http://schemas.microsoft.com/office/drawing/2014/main" id="{7A846CAB-C837-A61E-5AA7-03524749693D}"/>
              </a:ext>
            </a:extLst>
          </p:cNvPr>
          <p:cNvSpPr txBox="1"/>
          <p:nvPr/>
        </p:nvSpPr>
        <p:spPr>
          <a:xfrm>
            <a:off x="4581645" y="289366"/>
            <a:ext cx="515073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rgbClr val="92D050"/>
                </a:solidFill>
              </a:rPr>
              <a:t>BASIC STRUCTURE OF JAVA</a:t>
            </a:r>
          </a:p>
        </p:txBody>
      </p:sp>
      <p:sp>
        <p:nvSpPr>
          <p:cNvPr id="3" name="TextBox 2">
            <a:extLst>
              <a:ext uri="{FF2B5EF4-FFF2-40B4-BE49-F238E27FC236}">
                <a16:creationId xmlns:a16="http://schemas.microsoft.com/office/drawing/2014/main" id="{6D36FF50-1ECA-80A8-48C4-E376732DF056}"/>
              </a:ext>
            </a:extLst>
          </p:cNvPr>
          <p:cNvSpPr txBox="1"/>
          <p:nvPr/>
        </p:nvSpPr>
        <p:spPr>
          <a:xfrm>
            <a:off x="10428019" y="761999"/>
            <a:ext cx="67491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44</a:t>
            </a:r>
          </a:p>
        </p:txBody>
      </p:sp>
    </p:spTree>
    <p:extLst>
      <p:ext uri="{BB962C8B-B14F-4D97-AF65-F5344CB8AC3E}">
        <p14:creationId xmlns:p14="http://schemas.microsoft.com/office/powerpoint/2010/main" val="117647850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38"/>
        <p:cNvGrpSpPr/>
        <p:nvPr/>
      </p:nvGrpSpPr>
      <p:grpSpPr>
        <a:xfrm>
          <a:off x="0" y="0"/>
          <a:ext cx="0" cy="0"/>
          <a:chOff x="0" y="0"/>
          <a:chExt cx="0" cy="0"/>
        </a:xfrm>
      </p:grpSpPr>
      <p:sp>
        <p:nvSpPr>
          <p:cNvPr id="539" name="Google Shape;539;g1c2d83d013b_0_49"/>
          <p:cNvSpPr txBox="1">
            <a:spLocks noGrp="1"/>
          </p:cNvSpPr>
          <p:nvPr>
            <p:ph type="sldNum" idx="12"/>
          </p:nvPr>
        </p:nvSpPr>
        <p:spPr>
          <a:xfrm>
            <a:off x="10373487" y="596458"/>
            <a:ext cx="729941" cy="325859"/>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a:t>45</a:t>
            </a:fld>
            <a:endParaRPr/>
          </a:p>
        </p:txBody>
      </p:sp>
      <p:sp>
        <p:nvSpPr>
          <p:cNvPr id="540" name="Google Shape;540;g1c2d83d013b_0_49"/>
          <p:cNvSpPr txBox="1">
            <a:spLocks noGrp="1"/>
          </p:cNvSpPr>
          <p:nvPr>
            <p:ph type="title"/>
          </p:nvPr>
        </p:nvSpPr>
        <p:spPr>
          <a:xfrm>
            <a:off x="838200" y="-68926"/>
            <a:ext cx="10515600" cy="1325563"/>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US">
                <a:solidFill>
                  <a:srgbClr val="92D050"/>
                </a:solidFill>
              </a:rPr>
              <a:t>Java</a:t>
            </a:r>
          </a:p>
          <a:p>
            <a:r>
              <a:rPr lang="en-US" sz="4000">
                <a:solidFill>
                  <a:srgbClr val="92D050"/>
                </a:solidFill>
              </a:rPr>
              <a:t>OOP’S Concept</a:t>
            </a:r>
            <a:r>
              <a:rPr lang="en-US" sz="4000"/>
              <a:t> </a:t>
            </a:r>
          </a:p>
        </p:txBody>
      </p:sp>
      <p:pic>
        <p:nvPicPr>
          <p:cNvPr id="541" name="Google Shape;541;g1c2d83d013b_0_49"/>
          <p:cNvPicPr preferRelativeResize="0"/>
          <p:nvPr/>
        </p:nvPicPr>
        <p:blipFill>
          <a:blip r:embed="rId3">
            <a:alphaModFix/>
          </a:blip>
          <a:stretch>
            <a:fillRect/>
          </a:stretch>
        </p:blipFill>
        <p:spPr>
          <a:xfrm>
            <a:off x="2755104" y="1117175"/>
            <a:ext cx="6681792" cy="5183871"/>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2000"/>
                <a:hueMod val="108000"/>
                <a:satMod val="164000"/>
                <a:lumMod val="69000"/>
              </a:schemeClr>
              <a:schemeClr val="bg2">
                <a:tint val="96000"/>
                <a:hueMod val="90000"/>
                <a:satMod val="130000"/>
                <a:lumMod val="134000"/>
              </a:schemeClr>
            </a:duotone>
          </a:blip>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AE76597-1909-F47D-2B60-CC067E33C78F}"/>
              </a:ext>
            </a:extLst>
          </p:cNvPr>
          <p:cNvSpPr txBox="1"/>
          <p:nvPr/>
        </p:nvSpPr>
        <p:spPr>
          <a:xfrm>
            <a:off x="7385967" y="1325880"/>
            <a:ext cx="4158334" cy="3066507"/>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a:spcBef>
                <a:spcPct val="0"/>
              </a:spcBef>
              <a:spcAft>
                <a:spcPts val="600"/>
              </a:spcAft>
            </a:pPr>
            <a:r>
              <a:rPr lang="en-US" sz="5400" b="1">
                <a:solidFill>
                  <a:srgbClr val="00B050"/>
                </a:solidFill>
                <a:latin typeface="+mj-lt"/>
                <a:ea typeface="+mj-ea"/>
                <a:cs typeface="+mj-cs"/>
              </a:rPr>
              <a:t>DATATYPES IN JAVA</a:t>
            </a:r>
          </a:p>
        </p:txBody>
      </p:sp>
      <p:pic>
        <p:nvPicPr>
          <p:cNvPr id="3" name="Picture 3" descr="Diagram&#10;&#10;Description automatically generated">
            <a:extLst>
              <a:ext uri="{FF2B5EF4-FFF2-40B4-BE49-F238E27FC236}">
                <a16:creationId xmlns:a16="http://schemas.microsoft.com/office/drawing/2014/main" id="{C41CBB56-DCC4-68D9-FD1D-0462FD25A8B3}"/>
              </a:ext>
            </a:extLst>
          </p:cNvPr>
          <p:cNvPicPr>
            <a:picLocks noChangeAspect="1"/>
          </p:cNvPicPr>
          <p:nvPr/>
        </p:nvPicPr>
        <p:blipFill>
          <a:blip r:embed="rId3"/>
          <a:stretch>
            <a:fillRect/>
          </a:stretch>
        </p:blipFill>
        <p:spPr>
          <a:xfrm>
            <a:off x="643854" y="689620"/>
            <a:ext cx="5450557" cy="5478295"/>
          </a:xfrm>
          <a:prstGeom prst="rect">
            <a:avLst/>
          </a:prstGeom>
          <a:effectLst/>
        </p:spPr>
      </p:pic>
      <p:sp>
        <p:nvSpPr>
          <p:cNvPr id="4" name="TextBox 3">
            <a:extLst>
              <a:ext uri="{FF2B5EF4-FFF2-40B4-BE49-F238E27FC236}">
                <a16:creationId xmlns:a16="http://schemas.microsoft.com/office/drawing/2014/main" id="{A25916EC-F1A8-811A-A220-4975A0335A6A}"/>
              </a:ext>
            </a:extLst>
          </p:cNvPr>
          <p:cNvSpPr txBox="1"/>
          <p:nvPr/>
        </p:nvSpPr>
        <p:spPr>
          <a:xfrm>
            <a:off x="10482385" y="439615"/>
            <a:ext cx="810846"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a:t>46</a:t>
            </a:r>
          </a:p>
        </p:txBody>
      </p:sp>
    </p:spTree>
    <p:extLst>
      <p:ext uri="{BB962C8B-B14F-4D97-AF65-F5344CB8AC3E}">
        <p14:creationId xmlns:p14="http://schemas.microsoft.com/office/powerpoint/2010/main" val="234897509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54"/>
        <p:cNvGrpSpPr/>
        <p:nvPr/>
      </p:nvGrpSpPr>
      <p:grpSpPr>
        <a:xfrm>
          <a:off x="0" y="0"/>
          <a:ext cx="0" cy="0"/>
          <a:chOff x="0" y="0"/>
          <a:chExt cx="0" cy="0"/>
        </a:xfrm>
      </p:grpSpPr>
      <p:sp>
        <p:nvSpPr>
          <p:cNvPr id="555" name="Google Shape;555;g1c2d83d013b_4_180"/>
          <p:cNvSpPr txBox="1">
            <a:spLocks noGrp="1"/>
          </p:cNvSpPr>
          <p:nvPr>
            <p:ph type="sldNum" idx="12"/>
          </p:nvPr>
        </p:nvSpPr>
        <p:spPr>
          <a:xfrm>
            <a:off x="10442125" y="413253"/>
            <a:ext cx="686211" cy="365125"/>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a:t>47</a:t>
            </a:fld>
            <a:endParaRPr/>
          </a:p>
        </p:txBody>
      </p:sp>
      <p:sp>
        <p:nvSpPr>
          <p:cNvPr id="556" name="Google Shape;556;g1c2d83d013b_4_180"/>
          <p:cNvSpPr txBox="1">
            <a:spLocks noGrp="1"/>
          </p:cNvSpPr>
          <p:nvPr>
            <p:ph type="title"/>
          </p:nvPr>
        </p:nvSpPr>
        <p:spPr>
          <a:prstGeom prst="rect">
            <a:avLst/>
          </a:prstGeom>
        </p:spPr>
        <p:txBody>
          <a:bodyPr spcFirstLastPara="1" wrap="square" lIns="91425" tIns="45700" rIns="91425" bIns="45700" anchor="ctr" anchorCtr="0">
            <a:normAutofit/>
          </a:bodyPr>
          <a:lstStyle/>
          <a:p>
            <a:r>
              <a:rPr lang="en-US">
                <a:solidFill>
                  <a:srgbClr val="00B050"/>
                </a:solidFill>
              </a:rPr>
              <a:t>OBJECT _ (JAVA)</a:t>
            </a:r>
          </a:p>
        </p:txBody>
      </p:sp>
      <p:pic>
        <p:nvPicPr>
          <p:cNvPr id="557" name="Google Shape;557;g1c2d83d013b_4_180"/>
          <p:cNvPicPr preferRelativeResize="0"/>
          <p:nvPr/>
        </p:nvPicPr>
        <p:blipFill>
          <a:blip r:embed="rId3">
            <a:alphaModFix/>
          </a:blip>
          <a:stretch>
            <a:fillRect/>
          </a:stretch>
        </p:blipFill>
        <p:spPr>
          <a:xfrm>
            <a:off x="1225043" y="1397527"/>
            <a:ext cx="9298834" cy="5273046"/>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62"/>
        <p:cNvGrpSpPr/>
        <p:nvPr/>
      </p:nvGrpSpPr>
      <p:grpSpPr>
        <a:xfrm>
          <a:off x="0" y="0"/>
          <a:ext cx="0" cy="0"/>
          <a:chOff x="0" y="0"/>
          <a:chExt cx="0" cy="0"/>
        </a:xfrm>
      </p:grpSpPr>
      <p:sp>
        <p:nvSpPr>
          <p:cNvPr id="563" name="Google Shape;563;g1c2d83d013b_4_187"/>
          <p:cNvSpPr txBox="1">
            <a:spLocks noGrp="1"/>
          </p:cNvSpPr>
          <p:nvPr>
            <p:ph type="sldNum" idx="12"/>
          </p:nvPr>
        </p:nvSpPr>
        <p:spPr>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a:t>48</a:t>
            </a:fld>
            <a:endParaRPr/>
          </a:p>
        </p:txBody>
      </p:sp>
      <p:sp>
        <p:nvSpPr>
          <p:cNvPr id="564" name="Google Shape;564;g1c2d83d013b_4_187"/>
          <p:cNvSpPr txBox="1">
            <a:spLocks noGrp="1"/>
          </p:cNvSpPr>
          <p:nvPr>
            <p:ph type="title"/>
          </p:nvPr>
        </p:nvSpPr>
        <p:spPr>
          <a:prstGeom prst="rect">
            <a:avLst/>
          </a:prstGeom>
        </p:spPr>
        <p:txBody>
          <a:bodyPr spcFirstLastPara="1" wrap="square" lIns="91425" tIns="45700" rIns="91425" bIns="45700" anchor="ctr" anchorCtr="0">
            <a:normAutofit/>
          </a:bodyPr>
          <a:lstStyle/>
          <a:p>
            <a:r>
              <a:rPr lang="en-US" sz="3600" b="1">
                <a:solidFill>
                  <a:srgbClr val="00B0F0"/>
                </a:solidFill>
              </a:rPr>
              <a:t>INHERITANCE _ (JAVA)</a:t>
            </a:r>
          </a:p>
        </p:txBody>
      </p:sp>
      <p:pic>
        <p:nvPicPr>
          <p:cNvPr id="565" name="Google Shape;565;g1c2d83d013b_4_187"/>
          <p:cNvPicPr preferRelativeResize="0"/>
          <p:nvPr/>
        </p:nvPicPr>
        <p:blipFill>
          <a:blip r:embed="rId3">
            <a:alphaModFix/>
          </a:blip>
          <a:stretch>
            <a:fillRect/>
          </a:stretch>
        </p:blipFill>
        <p:spPr>
          <a:xfrm>
            <a:off x="1227365" y="1435005"/>
            <a:ext cx="9141285" cy="5121864"/>
          </a:xfrm>
          <a:prstGeom prst="rect">
            <a:avLst/>
          </a:prstGeom>
          <a:noFill/>
          <a:ln>
            <a:noFill/>
          </a:ln>
        </p:spPr>
      </p:pic>
      <p:sp>
        <p:nvSpPr>
          <p:cNvPr id="2" name="Rectangle 1">
            <a:extLst>
              <a:ext uri="{FF2B5EF4-FFF2-40B4-BE49-F238E27FC236}">
                <a16:creationId xmlns:a16="http://schemas.microsoft.com/office/drawing/2014/main" id="{F08D066D-9FD1-74E8-1664-B6F625821204}"/>
              </a:ext>
            </a:extLst>
          </p:cNvPr>
          <p:cNvSpPr/>
          <p:nvPr/>
        </p:nvSpPr>
        <p:spPr>
          <a:xfrm>
            <a:off x="1958051" y="6250329"/>
            <a:ext cx="8787113" cy="4147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496686B3-5C4A-2653-C4E5-34AD0BD86C5A}"/>
              </a:ext>
            </a:extLst>
          </p:cNvPr>
          <p:cNvSpPr txBox="1"/>
          <p:nvPr/>
        </p:nvSpPr>
        <p:spPr>
          <a:xfrm>
            <a:off x="10489870" y="705097"/>
            <a:ext cx="47699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48</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70"/>
        <p:cNvGrpSpPr/>
        <p:nvPr/>
      </p:nvGrpSpPr>
      <p:grpSpPr>
        <a:xfrm>
          <a:off x="0" y="0"/>
          <a:ext cx="0" cy="0"/>
          <a:chOff x="0" y="0"/>
          <a:chExt cx="0" cy="0"/>
        </a:xfrm>
      </p:grpSpPr>
      <p:sp>
        <p:nvSpPr>
          <p:cNvPr id="571" name="Google Shape;571;g1c2d83d013b_4_194"/>
          <p:cNvSpPr txBox="1">
            <a:spLocks noGrp="1"/>
          </p:cNvSpPr>
          <p:nvPr>
            <p:ph type="sldNum" idx="12"/>
          </p:nvPr>
        </p:nvSpPr>
        <p:spPr>
          <a:xfrm>
            <a:off x="10442125" y="520715"/>
            <a:ext cx="705749" cy="365125"/>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a:t>49</a:t>
            </a:fld>
            <a:endParaRPr/>
          </a:p>
        </p:txBody>
      </p:sp>
      <p:sp>
        <p:nvSpPr>
          <p:cNvPr id="572" name="Google Shape;572;g1c2d83d013b_4_194"/>
          <p:cNvSpPr txBox="1">
            <a:spLocks noGrp="1"/>
          </p:cNvSpPr>
          <p:nvPr>
            <p:ph type="title"/>
          </p:nvPr>
        </p:nvSpPr>
        <p:spPr>
          <a:prstGeom prst="rect">
            <a:avLst/>
          </a:prstGeom>
        </p:spPr>
        <p:txBody>
          <a:bodyPr spcFirstLastPara="1" wrap="square" lIns="91425" tIns="45700" rIns="91425" bIns="45700" anchor="ctr" anchorCtr="0">
            <a:normAutofit/>
          </a:bodyPr>
          <a:lstStyle/>
          <a:p>
            <a:r>
              <a:rPr lang="en-US" sz="3600" b="1">
                <a:solidFill>
                  <a:srgbClr val="FFC000"/>
                </a:solidFill>
              </a:rPr>
              <a:t>POLYMOPHISM</a:t>
            </a:r>
            <a:r>
              <a:rPr lang="en-US" sz="3600"/>
              <a:t> _ (</a:t>
            </a:r>
            <a:r>
              <a:rPr lang="en-US" sz="3600" b="1">
                <a:solidFill>
                  <a:srgbClr val="FFC000"/>
                </a:solidFill>
              </a:rPr>
              <a:t>JAVA</a:t>
            </a:r>
            <a:r>
              <a:rPr lang="en-US" sz="3600"/>
              <a:t>)</a:t>
            </a:r>
          </a:p>
        </p:txBody>
      </p:sp>
      <p:pic>
        <p:nvPicPr>
          <p:cNvPr id="2" name="Picture 2" descr="A picture containing text&#10;&#10;Description automatically generated">
            <a:extLst>
              <a:ext uri="{FF2B5EF4-FFF2-40B4-BE49-F238E27FC236}">
                <a16:creationId xmlns:a16="http://schemas.microsoft.com/office/drawing/2014/main" id="{3D320DF0-8905-0CA6-DB8F-089CA9B7B4E2}"/>
              </a:ext>
            </a:extLst>
          </p:cNvPr>
          <p:cNvPicPr>
            <a:picLocks noChangeAspect="1"/>
          </p:cNvPicPr>
          <p:nvPr/>
        </p:nvPicPr>
        <p:blipFill>
          <a:blip r:embed="rId3"/>
          <a:stretch>
            <a:fillRect/>
          </a:stretch>
        </p:blipFill>
        <p:spPr>
          <a:xfrm>
            <a:off x="2116014" y="1340985"/>
            <a:ext cx="8042451" cy="4560741"/>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g1c2d83d013b_4_25"/>
          <p:cNvSpPr txBox="1">
            <a:spLocks noGrp="1"/>
          </p:cNvSpPr>
          <p:nvPr>
            <p:ph type="title"/>
          </p:nvPr>
        </p:nvSpPr>
        <p:spPr>
          <a:xfrm>
            <a:off x="838200" y="516711"/>
            <a:ext cx="10515600" cy="7827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US">
                <a:solidFill>
                  <a:schemeClr val="tx1"/>
                </a:solidFill>
                <a:latin typeface="Libre Franklin" pitchFamily="2" charset="0"/>
              </a:rPr>
              <a:t>SDLC Methodologies </a:t>
            </a:r>
            <a:endParaRPr>
              <a:solidFill>
                <a:schemeClr val="tx1"/>
              </a:solidFill>
              <a:latin typeface="Libre Franklin" pitchFamily="2" charset="0"/>
            </a:endParaRPr>
          </a:p>
        </p:txBody>
      </p:sp>
      <p:sp>
        <p:nvSpPr>
          <p:cNvPr id="280" name="Google Shape;280;g1c2d83d013b_4_25"/>
          <p:cNvSpPr txBox="1">
            <a:spLocks noGrp="1"/>
          </p:cNvSpPr>
          <p:nvPr>
            <p:ph type="sldNum" idx="12"/>
          </p:nvPr>
        </p:nvSpPr>
        <p:spPr>
          <a:xfrm>
            <a:off x="10493921" y="511314"/>
            <a:ext cx="549442" cy="365125"/>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a:t>5</a:t>
            </a:fld>
            <a:endParaRPr/>
          </a:p>
        </p:txBody>
      </p:sp>
      <p:sp>
        <p:nvSpPr>
          <p:cNvPr id="281" name="Google Shape;281;g1c2d83d013b_4_25"/>
          <p:cNvSpPr txBox="1">
            <a:spLocks noGrp="1"/>
          </p:cNvSpPr>
          <p:nvPr>
            <p:ph type="body" idx="1"/>
          </p:nvPr>
        </p:nvSpPr>
        <p:spPr>
          <a:xfrm>
            <a:off x="117050" y="1608599"/>
            <a:ext cx="4422300" cy="3936026"/>
          </a:xfrm>
          <a:prstGeom prst="rect">
            <a:avLst/>
          </a:prstGeom>
        </p:spPr>
        <p:txBody>
          <a:bodyPr spcFirstLastPara="1" wrap="square" lIns="91425" tIns="45700" rIns="91425" bIns="45700" anchor="t" anchorCtr="0">
            <a:noAutofit/>
          </a:bodyPr>
          <a:lstStyle/>
          <a:p>
            <a:pPr marL="0" lvl="0" indent="0" algn="l" rtl="0">
              <a:lnSpc>
                <a:spcPct val="70000"/>
              </a:lnSpc>
              <a:spcBef>
                <a:spcPts val="1000"/>
              </a:spcBef>
              <a:spcAft>
                <a:spcPts val="0"/>
              </a:spcAft>
              <a:buSzPts val="275"/>
              <a:buNone/>
            </a:pPr>
            <a:r>
              <a:rPr lang="en-US" sz="2400">
                <a:solidFill>
                  <a:schemeClr val="lt1"/>
                </a:solidFill>
                <a:latin typeface="Libre Franklin"/>
              </a:rPr>
              <a:t>Most Popular 4 types:</a:t>
            </a:r>
            <a:endParaRPr sz="2400">
              <a:solidFill>
                <a:schemeClr val="lt1"/>
              </a:solidFill>
              <a:latin typeface="Libre Franklin"/>
            </a:endParaRPr>
          </a:p>
          <a:p>
            <a:pPr lvl="0" indent="-342900" algn="l" rtl="0">
              <a:lnSpc>
                <a:spcPct val="200000"/>
              </a:lnSpc>
              <a:spcBef>
                <a:spcPts val="1000"/>
              </a:spcBef>
              <a:spcAft>
                <a:spcPts val="0"/>
              </a:spcAft>
              <a:buClr>
                <a:schemeClr val="lt1"/>
              </a:buClr>
              <a:buSzPts val="1800"/>
              <a:buFont typeface="+mj-lt"/>
              <a:buAutoNum type="arabicPeriod"/>
            </a:pPr>
            <a:r>
              <a:rPr lang="en-US" sz="2800" i="1">
                <a:solidFill>
                  <a:srgbClr val="FF0000"/>
                </a:solidFill>
                <a:latin typeface="Libre Franklin"/>
              </a:rPr>
              <a:t>Waterfall</a:t>
            </a:r>
            <a:endParaRPr sz="2800" i="1">
              <a:solidFill>
                <a:srgbClr val="FF0000"/>
              </a:solidFill>
              <a:latin typeface="Libre Franklin"/>
            </a:endParaRPr>
          </a:p>
          <a:p>
            <a:pPr indent="-342900" algn="l">
              <a:lnSpc>
                <a:spcPct val="200000"/>
              </a:lnSpc>
              <a:spcBef>
                <a:spcPts val="0"/>
              </a:spcBef>
              <a:buClr>
                <a:schemeClr val="lt1"/>
              </a:buClr>
              <a:buSzPts val="1800"/>
              <a:buFont typeface="+mj-lt"/>
              <a:buAutoNum type="arabicPeriod"/>
            </a:pPr>
            <a:r>
              <a:rPr lang="en-US" sz="2800" i="1">
                <a:solidFill>
                  <a:schemeClr val="tx1">
                    <a:lumMod val="95000"/>
                  </a:schemeClr>
                </a:solidFill>
                <a:latin typeface="Libre Franklin"/>
              </a:rPr>
              <a:t>Iterative </a:t>
            </a:r>
            <a:endParaRPr sz="2800" i="1">
              <a:solidFill>
                <a:schemeClr val="tx1">
                  <a:lumMod val="95000"/>
                </a:schemeClr>
              </a:solidFill>
              <a:latin typeface="Libre Franklin" pitchFamily="2" charset="0"/>
            </a:endParaRPr>
          </a:p>
          <a:p>
            <a:pPr lvl="0" indent="-342900" algn="l" rtl="0">
              <a:lnSpc>
                <a:spcPct val="200000"/>
              </a:lnSpc>
              <a:spcBef>
                <a:spcPts val="0"/>
              </a:spcBef>
              <a:spcAft>
                <a:spcPts val="0"/>
              </a:spcAft>
              <a:buClr>
                <a:schemeClr val="lt1"/>
              </a:buClr>
              <a:buSzPts val="1800"/>
              <a:buFont typeface="+mj-lt"/>
              <a:buAutoNum type="arabicPeriod"/>
            </a:pPr>
            <a:r>
              <a:rPr lang="en-US" sz="2800" i="1">
                <a:solidFill>
                  <a:srgbClr val="FFFF00"/>
                </a:solidFill>
                <a:latin typeface="Libre Franklin"/>
              </a:rPr>
              <a:t>Agile</a:t>
            </a:r>
          </a:p>
          <a:p>
            <a:pPr indent="-342900" algn="l">
              <a:lnSpc>
                <a:spcPct val="200000"/>
              </a:lnSpc>
              <a:spcBef>
                <a:spcPts val="0"/>
              </a:spcBef>
              <a:buClr>
                <a:schemeClr val="lt1"/>
              </a:buClr>
              <a:buSzPts val="1800"/>
              <a:buFont typeface="+mj-lt"/>
              <a:buAutoNum type="arabicPeriod"/>
            </a:pPr>
            <a:r>
              <a:rPr lang="en-US" sz="2800" i="1">
                <a:solidFill>
                  <a:srgbClr val="00B050"/>
                </a:solidFill>
                <a:latin typeface="Libre Franklin"/>
              </a:rPr>
              <a:t>V-Model </a:t>
            </a:r>
            <a:endParaRPr sz="2800" i="1">
              <a:solidFill>
                <a:srgbClr val="00B050"/>
              </a:solidFill>
              <a:latin typeface="Libre Franklin"/>
            </a:endParaRPr>
          </a:p>
        </p:txBody>
      </p:sp>
      <p:pic>
        <p:nvPicPr>
          <p:cNvPr id="6" name="Picture 5" descr="Diagram&#10;&#10;Description automatically generated">
            <a:extLst>
              <a:ext uri="{FF2B5EF4-FFF2-40B4-BE49-F238E27FC236}">
                <a16:creationId xmlns:a16="http://schemas.microsoft.com/office/drawing/2014/main" id="{4B1A5732-9783-8522-F995-9700A0063731}"/>
              </a:ext>
            </a:extLst>
          </p:cNvPr>
          <p:cNvPicPr>
            <a:picLocks noChangeAspect="1"/>
          </p:cNvPicPr>
          <p:nvPr/>
        </p:nvPicPr>
        <p:blipFill>
          <a:blip r:embed="rId3"/>
          <a:stretch>
            <a:fillRect/>
          </a:stretch>
        </p:blipFill>
        <p:spPr>
          <a:xfrm>
            <a:off x="5513577" y="1608599"/>
            <a:ext cx="6678423" cy="3936217"/>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2000"/>
                <a:hueMod val="108000"/>
                <a:satMod val="164000"/>
                <a:lumMod val="69000"/>
              </a:schemeClr>
              <a:schemeClr val="bg2">
                <a:tint val="96000"/>
                <a:hueMod val="90000"/>
                <a:satMod val="130000"/>
                <a:lumMod val="134000"/>
              </a:schemeClr>
            </a:duotone>
          </a:blip>
          <a:stretch/>
        </a:blipFill>
        <a:effectLst/>
      </p:bgPr>
    </p:bg>
    <p:spTree>
      <p:nvGrpSpPr>
        <p:cNvPr id="1" name="Shape 578"/>
        <p:cNvGrpSpPr/>
        <p:nvPr/>
      </p:nvGrpSpPr>
      <p:grpSpPr>
        <a:xfrm>
          <a:off x="0" y="0"/>
          <a:ext cx="0" cy="0"/>
          <a:chOff x="0" y="0"/>
          <a:chExt cx="0" cy="0"/>
        </a:xfrm>
      </p:grpSpPr>
      <p:sp>
        <p:nvSpPr>
          <p:cNvPr id="579" name="Google Shape;579;g1c2d83d013b_4_201"/>
          <p:cNvSpPr txBox="1">
            <a:spLocks noGrp="1"/>
          </p:cNvSpPr>
          <p:nvPr>
            <p:ph type="sldNum" idx="12"/>
          </p:nvPr>
        </p:nvSpPr>
        <p:spPr>
          <a:xfrm>
            <a:off x="10352540" y="295729"/>
            <a:ext cx="838199" cy="767687"/>
          </a:xfrm>
          <a:prstGeom prst="rect">
            <a:avLst/>
          </a:prstGeom>
        </p:spPr>
        <p:txBody>
          <a:bodyPr spcFirstLastPara="1" vert="horz" lIns="91440" tIns="45720" rIns="91440" bIns="45720" rtlCol="0" anchor="b" anchorCtr="0">
            <a:normAutofit/>
          </a:bodyPr>
          <a:lstStyle/>
          <a:p>
            <a:pPr lvl="0" indent="0" defTabSz="914400">
              <a:spcBef>
                <a:spcPts val="0"/>
              </a:spcBef>
              <a:spcAft>
                <a:spcPts val="600"/>
              </a:spcAft>
              <a:buClr>
                <a:srgbClr val="000000"/>
              </a:buClr>
              <a:buFont typeface="Arial"/>
              <a:buNone/>
            </a:pPr>
            <a:fld id="{00000000-1234-1234-1234-123412341234}" type="slidenum">
              <a:rPr lang="en-US"/>
              <a:pPr lvl="0" indent="0" defTabSz="914400">
                <a:spcBef>
                  <a:spcPts val="0"/>
                </a:spcBef>
                <a:spcAft>
                  <a:spcPts val="600"/>
                </a:spcAft>
                <a:buClr>
                  <a:srgbClr val="000000"/>
                </a:buClr>
                <a:buFont typeface="Arial"/>
                <a:buNone/>
              </a:pPr>
              <a:t>50</a:t>
            </a:fld>
            <a:endParaRPr lang="en-US"/>
          </a:p>
        </p:txBody>
      </p:sp>
      <p:sp>
        <p:nvSpPr>
          <p:cNvPr id="580" name="Google Shape;580;g1c2d83d013b_4_201"/>
          <p:cNvSpPr txBox="1">
            <a:spLocks noGrp="1"/>
          </p:cNvSpPr>
          <p:nvPr>
            <p:ph type="title"/>
          </p:nvPr>
        </p:nvSpPr>
        <p:spPr>
          <a:xfrm>
            <a:off x="7742890" y="3094808"/>
            <a:ext cx="3801410" cy="753294"/>
          </a:xfrm>
          <a:prstGeom prst="rect">
            <a:avLst/>
          </a:prstGeom>
        </p:spPr>
        <p:txBody>
          <a:bodyPr spcFirstLastPara="1" vert="horz" lIns="91440" tIns="45720" rIns="91440" bIns="45720" rtlCol="0" anchor="b" anchorCtr="0">
            <a:noAutofit/>
          </a:bodyPr>
          <a:lstStyle/>
          <a:p>
            <a:pPr algn="l">
              <a:spcBef>
                <a:spcPct val="0"/>
              </a:spcBef>
            </a:pPr>
            <a:r>
              <a:rPr lang="en-US" sz="2000" b="1">
                <a:solidFill>
                  <a:srgbClr val="FFFF00"/>
                </a:solidFill>
              </a:rPr>
              <a:t>ENCAPSULATION _ (JAVA)</a:t>
            </a:r>
          </a:p>
        </p:txBody>
      </p:sp>
      <p:pic>
        <p:nvPicPr>
          <p:cNvPr id="2" name="Picture 2">
            <a:extLst>
              <a:ext uri="{FF2B5EF4-FFF2-40B4-BE49-F238E27FC236}">
                <a16:creationId xmlns:a16="http://schemas.microsoft.com/office/drawing/2014/main" id="{1D9C603A-4CB6-04E0-7503-B3D3E417477C}"/>
              </a:ext>
            </a:extLst>
          </p:cNvPr>
          <p:cNvPicPr>
            <a:picLocks noChangeAspect="1"/>
          </p:cNvPicPr>
          <p:nvPr/>
        </p:nvPicPr>
        <p:blipFill>
          <a:blip r:embed="rId4"/>
          <a:stretch>
            <a:fillRect/>
          </a:stretch>
        </p:blipFill>
        <p:spPr>
          <a:xfrm>
            <a:off x="643854" y="1571084"/>
            <a:ext cx="6937412" cy="4109974"/>
          </a:xfrm>
          <a:prstGeom prst="rect">
            <a:avLst/>
          </a:prstGeom>
          <a:effectLst/>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2000"/>
                <a:hueMod val="108000"/>
                <a:satMod val="164000"/>
                <a:lumMod val="69000"/>
              </a:schemeClr>
              <a:schemeClr val="bg2">
                <a:tint val="96000"/>
                <a:hueMod val="90000"/>
                <a:satMod val="130000"/>
                <a:lumMod val="134000"/>
              </a:schemeClr>
            </a:duotone>
          </a:blip>
          <a:stretch/>
        </a:blipFill>
        <a:effectLst/>
      </p:bgPr>
    </p:bg>
    <p:spTree>
      <p:nvGrpSpPr>
        <p:cNvPr id="1" name="Shape 586"/>
        <p:cNvGrpSpPr/>
        <p:nvPr/>
      </p:nvGrpSpPr>
      <p:grpSpPr>
        <a:xfrm>
          <a:off x="0" y="0"/>
          <a:ext cx="0" cy="0"/>
          <a:chOff x="0" y="0"/>
          <a:chExt cx="0" cy="0"/>
        </a:xfrm>
      </p:grpSpPr>
      <p:sp>
        <p:nvSpPr>
          <p:cNvPr id="587" name="Google Shape;587;g1c2d83d013b_4_208"/>
          <p:cNvSpPr txBox="1">
            <a:spLocks noGrp="1"/>
          </p:cNvSpPr>
          <p:nvPr>
            <p:ph type="sldNum" idx="12"/>
          </p:nvPr>
        </p:nvSpPr>
        <p:spPr>
          <a:xfrm>
            <a:off x="10352540" y="295729"/>
            <a:ext cx="838199" cy="767687"/>
          </a:xfrm>
          <a:prstGeom prst="rect">
            <a:avLst/>
          </a:prstGeom>
        </p:spPr>
        <p:txBody>
          <a:bodyPr spcFirstLastPara="1" vert="horz" lIns="91440" tIns="45720" rIns="91440" bIns="45720" rtlCol="0" anchor="b" anchorCtr="0">
            <a:normAutofit/>
          </a:bodyPr>
          <a:lstStyle/>
          <a:p>
            <a:pPr lvl="0" indent="0" defTabSz="914400">
              <a:spcBef>
                <a:spcPts val="0"/>
              </a:spcBef>
              <a:spcAft>
                <a:spcPts val="600"/>
              </a:spcAft>
              <a:buClr>
                <a:srgbClr val="000000"/>
              </a:buClr>
              <a:buFont typeface="Arial"/>
              <a:buNone/>
            </a:pPr>
            <a:fld id="{00000000-1234-1234-1234-123412341234}" type="slidenum">
              <a:rPr lang="en-US"/>
              <a:pPr lvl="0" indent="0" defTabSz="914400">
                <a:spcBef>
                  <a:spcPts val="0"/>
                </a:spcBef>
                <a:spcAft>
                  <a:spcPts val="600"/>
                </a:spcAft>
                <a:buClr>
                  <a:srgbClr val="000000"/>
                </a:buClr>
                <a:buFont typeface="Arial"/>
                <a:buNone/>
              </a:pPr>
              <a:t>51</a:t>
            </a:fld>
            <a:endParaRPr lang="en-US"/>
          </a:p>
        </p:txBody>
      </p:sp>
      <p:sp>
        <p:nvSpPr>
          <p:cNvPr id="588" name="Google Shape;588;g1c2d83d013b_4_208"/>
          <p:cNvSpPr txBox="1">
            <a:spLocks noGrp="1"/>
          </p:cNvSpPr>
          <p:nvPr>
            <p:ph type="title"/>
          </p:nvPr>
        </p:nvSpPr>
        <p:spPr>
          <a:xfrm>
            <a:off x="2925960" y="-946512"/>
            <a:ext cx="5869696" cy="1882685"/>
          </a:xfrm>
          <a:prstGeom prst="rect">
            <a:avLst/>
          </a:prstGeom>
        </p:spPr>
        <p:txBody>
          <a:bodyPr spcFirstLastPara="1" vert="horz" lIns="91440" tIns="45720" rIns="91440" bIns="45720" rtlCol="0" anchor="b" anchorCtr="0">
            <a:normAutofit/>
          </a:bodyPr>
          <a:lstStyle/>
          <a:p>
            <a:pPr algn="l">
              <a:spcBef>
                <a:spcPct val="0"/>
              </a:spcBef>
            </a:pPr>
            <a:r>
              <a:rPr lang="en-US" sz="2400" b="1">
                <a:solidFill>
                  <a:srgbClr val="FFFF00"/>
                </a:solidFill>
              </a:rPr>
              <a:t> ABSTRACT CLASS     (JAVA)</a:t>
            </a:r>
          </a:p>
        </p:txBody>
      </p:sp>
      <p:pic>
        <p:nvPicPr>
          <p:cNvPr id="2" name="Picture 2" descr="A picture containing diagram&#10;&#10;Description automatically generated">
            <a:extLst>
              <a:ext uri="{FF2B5EF4-FFF2-40B4-BE49-F238E27FC236}">
                <a16:creationId xmlns:a16="http://schemas.microsoft.com/office/drawing/2014/main" id="{D5C40B73-BFD3-7E58-D363-7A25CD9470FE}"/>
              </a:ext>
            </a:extLst>
          </p:cNvPr>
          <p:cNvPicPr>
            <a:picLocks noChangeAspect="1"/>
          </p:cNvPicPr>
          <p:nvPr/>
        </p:nvPicPr>
        <p:blipFill>
          <a:blip r:embed="rId4"/>
          <a:stretch>
            <a:fillRect/>
          </a:stretch>
        </p:blipFill>
        <p:spPr>
          <a:xfrm>
            <a:off x="1310603" y="1199862"/>
            <a:ext cx="8134840" cy="5505558"/>
          </a:xfrm>
          <a:prstGeom prst="rect">
            <a:avLst/>
          </a:prstGeom>
          <a:effectLst/>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594"/>
        <p:cNvGrpSpPr/>
        <p:nvPr/>
      </p:nvGrpSpPr>
      <p:grpSpPr>
        <a:xfrm>
          <a:off x="0" y="0"/>
          <a:ext cx="0" cy="0"/>
          <a:chOff x="0" y="0"/>
          <a:chExt cx="0" cy="0"/>
        </a:xfrm>
      </p:grpSpPr>
      <p:sp>
        <p:nvSpPr>
          <p:cNvPr id="595" name="Google Shape;595;g1c2d83d013b_0_41"/>
          <p:cNvSpPr txBox="1">
            <a:spLocks noGrp="1"/>
          </p:cNvSpPr>
          <p:nvPr>
            <p:ph type="sldNum" idx="12"/>
          </p:nvPr>
        </p:nvSpPr>
        <p:spPr>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a:t>52</a:t>
            </a:fld>
            <a:endParaRPr/>
          </a:p>
        </p:txBody>
      </p:sp>
      <p:sp>
        <p:nvSpPr>
          <p:cNvPr id="596" name="Google Shape;596;g1c2d83d013b_0_41"/>
          <p:cNvSpPr txBox="1">
            <a:spLocks noGrp="1"/>
          </p:cNvSpPr>
          <p:nvPr>
            <p:ph type="title"/>
          </p:nvPr>
        </p:nvSpPr>
        <p:spPr>
          <a:prstGeom prst="rect">
            <a:avLst/>
          </a:prstGeom>
        </p:spPr>
        <p:txBody>
          <a:bodyPr spcFirstLastPara="1" wrap="square" lIns="0" tIns="45700" rIns="0" bIns="45700" anchor="ctr" anchorCtr="0">
            <a:normAutofit/>
          </a:bodyPr>
          <a:lstStyle/>
          <a:p>
            <a:pPr marL="0" lvl="0" indent="0" algn="ctr" rtl="0">
              <a:spcBef>
                <a:spcPts val="0"/>
              </a:spcBef>
              <a:spcAft>
                <a:spcPts val="0"/>
              </a:spcAft>
              <a:buNone/>
            </a:pPr>
            <a:r>
              <a:rPr lang="en-US"/>
              <a:t>HTML</a:t>
            </a:r>
            <a:endParaRPr/>
          </a:p>
        </p:txBody>
      </p:sp>
      <p:pic>
        <p:nvPicPr>
          <p:cNvPr id="598" name="Google Shape;598;g1c2d83d013b_0_41"/>
          <p:cNvPicPr preferRelativeResize="0"/>
          <p:nvPr/>
        </p:nvPicPr>
        <p:blipFill>
          <a:blip r:embed="rId3">
            <a:alphaModFix/>
          </a:blip>
          <a:stretch>
            <a:fillRect/>
          </a:stretch>
        </p:blipFill>
        <p:spPr>
          <a:xfrm>
            <a:off x="2013850" y="1497775"/>
            <a:ext cx="8368400" cy="4707225"/>
          </a:xfrm>
          <a:prstGeom prst="rect">
            <a:avLst/>
          </a:prstGeom>
          <a:noFill/>
          <a:ln>
            <a:noFill/>
          </a:ln>
        </p:spPr>
      </p:pic>
      <p:sp>
        <p:nvSpPr>
          <p:cNvPr id="2" name="TextBox 1">
            <a:extLst>
              <a:ext uri="{FF2B5EF4-FFF2-40B4-BE49-F238E27FC236}">
                <a16:creationId xmlns:a16="http://schemas.microsoft.com/office/drawing/2014/main" id="{12C7BA80-4569-8384-DE1E-D931112FECEC}"/>
              </a:ext>
            </a:extLst>
          </p:cNvPr>
          <p:cNvSpPr txBox="1"/>
          <p:nvPr/>
        </p:nvSpPr>
        <p:spPr>
          <a:xfrm>
            <a:off x="10477499" y="791688"/>
            <a:ext cx="52647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52</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603"/>
        <p:cNvGrpSpPr/>
        <p:nvPr/>
      </p:nvGrpSpPr>
      <p:grpSpPr>
        <a:xfrm>
          <a:off x="0" y="0"/>
          <a:ext cx="0" cy="0"/>
          <a:chOff x="0" y="0"/>
          <a:chExt cx="0" cy="0"/>
        </a:xfrm>
      </p:grpSpPr>
      <p:sp>
        <p:nvSpPr>
          <p:cNvPr id="604" name="Google Shape;604;g1c2d83d013b_0_27"/>
          <p:cNvSpPr txBox="1">
            <a:spLocks noGrp="1"/>
          </p:cNvSpPr>
          <p:nvPr>
            <p:ph type="sldNum" idx="12"/>
          </p:nvPr>
        </p:nvSpPr>
        <p:spPr>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a:t>53</a:t>
            </a:fld>
            <a:endParaRPr/>
          </a:p>
        </p:txBody>
      </p:sp>
      <p:sp>
        <p:nvSpPr>
          <p:cNvPr id="605" name="Google Shape;605;g1c2d83d013b_0_27"/>
          <p:cNvSpPr txBox="1">
            <a:spLocks noGrp="1"/>
          </p:cNvSpPr>
          <p:nvPr>
            <p:ph type="title"/>
          </p:nvPr>
        </p:nvSpPr>
        <p:spPr>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US"/>
              <a:t>Xpath</a:t>
            </a:r>
            <a:endParaRPr/>
          </a:p>
        </p:txBody>
      </p:sp>
      <p:pic>
        <p:nvPicPr>
          <p:cNvPr id="606" name="Google Shape;606;g1c2d83d013b_0_27"/>
          <p:cNvPicPr preferRelativeResize="0"/>
          <p:nvPr/>
        </p:nvPicPr>
        <p:blipFill>
          <a:blip r:embed="rId3">
            <a:alphaModFix/>
          </a:blip>
          <a:stretch>
            <a:fillRect/>
          </a:stretch>
        </p:blipFill>
        <p:spPr>
          <a:xfrm>
            <a:off x="1513125" y="1995625"/>
            <a:ext cx="9901985" cy="4122859"/>
          </a:xfrm>
          <a:prstGeom prst="rect">
            <a:avLst/>
          </a:prstGeom>
          <a:noFill/>
          <a:ln>
            <a:noFill/>
          </a:ln>
        </p:spPr>
      </p:pic>
      <p:sp>
        <p:nvSpPr>
          <p:cNvPr id="2" name="TextBox 1">
            <a:extLst>
              <a:ext uri="{FF2B5EF4-FFF2-40B4-BE49-F238E27FC236}">
                <a16:creationId xmlns:a16="http://schemas.microsoft.com/office/drawing/2014/main" id="{623ED79A-C8AB-05C4-DA4F-7D00D6AEFFD9}"/>
              </a:ext>
            </a:extLst>
          </p:cNvPr>
          <p:cNvSpPr txBox="1"/>
          <p:nvPr/>
        </p:nvSpPr>
        <p:spPr>
          <a:xfrm>
            <a:off x="10440389" y="705097"/>
            <a:ext cx="50668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53</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Shape 680"/>
        <p:cNvGrpSpPr/>
        <p:nvPr/>
      </p:nvGrpSpPr>
      <p:grpSpPr>
        <a:xfrm>
          <a:off x="0" y="0"/>
          <a:ext cx="0" cy="0"/>
          <a:chOff x="0" y="0"/>
          <a:chExt cx="0" cy="0"/>
        </a:xfrm>
      </p:grpSpPr>
      <p:pic>
        <p:nvPicPr>
          <p:cNvPr id="684" name="Google Shape;684;g1c2d83d013b_4_258"/>
          <p:cNvPicPr preferRelativeResize="0"/>
          <p:nvPr/>
        </p:nvPicPr>
        <p:blipFill rotWithShape="1">
          <a:blip r:embed="rId4"/>
          <a:srcRect b="23330"/>
          <a:stretch/>
        </p:blipFill>
        <p:spPr>
          <a:xfrm>
            <a:off x="6285703" y="1297725"/>
            <a:ext cx="3500562" cy="2630202"/>
          </a:xfrm>
          <a:prstGeom prst="rect">
            <a:avLst/>
          </a:prstGeom>
          <a:noFill/>
          <a:effectLst/>
        </p:spPr>
      </p:pic>
      <p:sp>
        <p:nvSpPr>
          <p:cNvPr id="681" name="Google Shape;681;g1c2d83d013b_4_258"/>
          <p:cNvSpPr txBox="1">
            <a:spLocks noGrp="1"/>
          </p:cNvSpPr>
          <p:nvPr>
            <p:ph type="sldNum" idx="12"/>
          </p:nvPr>
        </p:nvSpPr>
        <p:spPr>
          <a:xfrm>
            <a:off x="10352540" y="295729"/>
            <a:ext cx="838199" cy="767687"/>
          </a:xfrm>
          <a:prstGeom prst="rect">
            <a:avLst/>
          </a:prstGeom>
        </p:spPr>
        <p:txBody>
          <a:bodyPr spcFirstLastPara="1" vert="horz" lIns="91440" tIns="45720" rIns="91440" bIns="45720" rtlCol="0" anchor="b" anchorCtr="0">
            <a:normAutofit/>
          </a:bodyPr>
          <a:lstStyle/>
          <a:p>
            <a:pPr lvl="0" indent="0" defTabSz="914400">
              <a:spcBef>
                <a:spcPts val="0"/>
              </a:spcBef>
              <a:spcAft>
                <a:spcPts val="600"/>
              </a:spcAft>
              <a:buClr>
                <a:srgbClr val="000000"/>
              </a:buClr>
              <a:buFont typeface="Arial"/>
              <a:buNone/>
            </a:pPr>
            <a:fld id="{00000000-1234-1234-1234-123412341234}" type="slidenum">
              <a:rPr lang="en-US"/>
              <a:pPr lvl="0" indent="0" defTabSz="914400">
                <a:spcBef>
                  <a:spcPts val="0"/>
                </a:spcBef>
                <a:spcAft>
                  <a:spcPts val="600"/>
                </a:spcAft>
                <a:buClr>
                  <a:srgbClr val="000000"/>
                </a:buClr>
                <a:buFont typeface="Arial"/>
                <a:buNone/>
              </a:pPr>
              <a:t>54</a:t>
            </a:fld>
            <a:endParaRPr lang="en-US"/>
          </a:p>
        </p:txBody>
      </p:sp>
      <p:sp>
        <p:nvSpPr>
          <p:cNvPr id="682" name="Google Shape;682;g1c2d83d013b_4_258"/>
          <p:cNvSpPr txBox="1">
            <a:spLocks noGrp="1"/>
          </p:cNvSpPr>
          <p:nvPr>
            <p:ph type="title"/>
          </p:nvPr>
        </p:nvSpPr>
        <p:spPr>
          <a:xfrm>
            <a:off x="635458" y="4854344"/>
            <a:ext cx="9345155" cy="861802"/>
          </a:xfrm>
          <a:prstGeom prst="rect">
            <a:avLst/>
          </a:prstGeom>
        </p:spPr>
        <p:txBody>
          <a:bodyPr spcFirstLastPara="1" vert="horz" lIns="91440" tIns="45720" rIns="91440" bIns="45720" rtlCol="0" anchor="b" anchorCtr="0">
            <a:normAutofit/>
          </a:bodyPr>
          <a:lstStyle/>
          <a:p>
            <a:pPr algn="l">
              <a:spcBef>
                <a:spcPct val="0"/>
              </a:spcBef>
            </a:pPr>
            <a:r>
              <a:rPr lang="en-US" sz="4800">
                <a:solidFill>
                  <a:schemeClr val="tx2"/>
                </a:solidFill>
              </a:rPr>
              <a:t>PAGE OBJECT MODEL</a:t>
            </a:r>
          </a:p>
        </p:txBody>
      </p:sp>
      <p:pic>
        <p:nvPicPr>
          <p:cNvPr id="683" name="Google Shape;683;g1c2d83d013b_4_258"/>
          <p:cNvPicPr preferRelativeResize="0"/>
          <p:nvPr/>
        </p:nvPicPr>
        <p:blipFill>
          <a:blip r:embed="rId5"/>
          <a:stretch>
            <a:fillRect/>
          </a:stretch>
        </p:blipFill>
        <p:spPr>
          <a:xfrm>
            <a:off x="643855" y="636083"/>
            <a:ext cx="4931601" cy="3291844"/>
          </a:xfrm>
          <a:prstGeom prst="rect">
            <a:avLst/>
          </a:prstGeom>
          <a:noFill/>
          <a:effectLst/>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2000"/>
                <a:hueMod val="108000"/>
                <a:satMod val="164000"/>
                <a:lumMod val="69000"/>
              </a:schemeClr>
              <a:schemeClr val="bg2">
                <a:tint val="96000"/>
                <a:hueMod val="90000"/>
                <a:satMod val="130000"/>
                <a:lumMod val="134000"/>
              </a:schemeClr>
            </a:duotone>
          </a:blip>
          <a:stretch/>
        </a:blipFill>
        <a:effectLst/>
      </p:bgPr>
    </p:bg>
    <p:spTree>
      <p:nvGrpSpPr>
        <p:cNvPr id="1" name="Shape 689"/>
        <p:cNvGrpSpPr/>
        <p:nvPr/>
      </p:nvGrpSpPr>
      <p:grpSpPr>
        <a:xfrm>
          <a:off x="0" y="0"/>
          <a:ext cx="0" cy="0"/>
          <a:chOff x="0" y="0"/>
          <a:chExt cx="0" cy="0"/>
        </a:xfrm>
      </p:grpSpPr>
      <p:sp>
        <p:nvSpPr>
          <p:cNvPr id="690" name="Google Shape;690;g1c2d83d013b_0_58"/>
          <p:cNvSpPr txBox="1">
            <a:spLocks noGrp="1"/>
          </p:cNvSpPr>
          <p:nvPr>
            <p:ph type="sldNum" idx="12"/>
          </p:nvPr>
        </p:nvSpPr>
        <p:spPr>
          <a:xfrm>
            <a:off x="10352540" y="295729"/>
            <a:ext cx="838199" cy="767687"/>
          </a:xfrm>
          <a:prstGeom prst="rect">
            <a:avLst/>
          </a:prstGeom>
        </p:spPr>
        <p:txBody>
          <a:bodyPr spcFirstLastPara="1" vert="horz" lIns="91440" tIns="45720" rIns="91440" bIns="45720" rtlCol="0" anchor="b" anchorCtr="0">
            <a:normAutofit/>
          </a:bodyPr>
          <a:lstStyle/>
          <a:p>
            <a:pPr lvl="0" indent="0" defTabSz="914400">
              <a:spcBef>
                <a:spcPts val="0"/>
              </a:spcBef>
              <a:spcAft>
                <a:spcPts val="600"/>
              </a:spcAft>
              <a:buClr>
                <a:srgbClr val="000000"/>
              </a:buClr>
              <a:buFont typeface="Arial"/>
              <a:buNone/>
            </a:pPr>
            <a:fld id="{00000000-1234-1234-1234-123412341234}" type="slidenum">
              <a:rPr lang="en-US"/>
              <a:pPr lvl="0" indent="0" defTabSz="914400">
                <a:spcBef>
                  <a:spcPts val="0"/>
                </a:spcBef>
                <a:spcAft>
                  <a:spcPts val="600"/>
                </a:spcAft>
                <a:buClr>
                  <a:srgbClr val="000000"/>
                </a:buClr>
                <a:buFont typeface="Arial"/>
                <a:buNone/>
              </a:pPr>
              <a:t>55</a:t>
            </a:fld>
            <a:endParaRPr lang="en-US"/>
          </a:p>
        </p:txBody>
      </p:sp>
      <p:sp>
        <p:nvSpPr>
          <p:cNvPr id="691" name="Google Shape;691;g1c2d83d013b_0_58"/>
          <p:cNvSpPr txBox="1">
            <a:spLocks noGrp="1"/>
          </p:cNvSpPr>
          <p:nvPr>
            <p:ph type="title"/>
          </p:nvPr>
        </p:nvSpPr>
        <p:spPr>
          <a:xfrm>
            <a:off x="8226044" y="870955"/>
            <a:ext cx="3352375" cy="3066507"/>
          </a:xfrm>
          <a:prstGeom prst="rect">
            <a:avLst/>
          </a:prstGeom>
        </p:spPr>
        <p:txBody>
          <a:bodyPr spcFirstLastPara="1" vert="horz" lIns="91440" tIns="45720" rIns="91440" bIns="45720" rtlCol="0" anchor="b" anchorCtr="0">
            <a:normAutofit/>
          </a:bodyPr>
          <a:lstStyle/>
          <a:p>
            <a:pPr algn="l">
              <a:spcBef>
                <a:spcPct val="0"/>
              </a:spcBef>
            </a:pPr>
            <a:r>
              <a:rPr lang="en-US" sz="3600">
                <a:solidFill>
                  <a:schemeClr val="tx1"/>
                </a:solidFill>
              </a:rPr>
              <a:t>FRAMEWORK</a:t>
            </a:r>
            <a:br>
              <a:rPr lang="en-US" sz="3600">
                <a:solidFill>
                  <a:schemeClr val="tx1"/>
                </a:solidFill>
              </a:rPr>
            </a:br>
            <a:br>
              <a:rPr lang="en-US" sz="3600">
                <a:solidFill>
                  <a:schemeClr val="tx1"/>
                </a:solidFill>
              </a:rPr>
            </a:br>
            <a:r>
              <a:rPr lang="en-US" sz="3600">
                <a:solidFill>
                  <a:schemeClr val="tx1"/>
                </a:solidFill>
              </a:rPr>
              <a:t>SKELETON</a:t>
            </a:r>
          </a:p>
        </p:txBody>
      </p:sp>
      <p:pic>
        <p:nvPicPr>
          <p:cNvPr id="2" name="Picture 2" descr="A picture containing application&#10;&#10;Description automatically generated">
            <a:extLst>
              <a:ext uri="{FF2B5EF4-FFF2-40B4-BE49-F238E27FC236}">
                <a16:creationId xmlns:a16="http://schemas.microsoft.com/office/drawing/2014/main" id="{5AAC8D0B-9BF4-7820-3272-B1FD9733B845}"/>
              </a:ext>
            </a:extLst>
          </p:cNvPr>
          <p:cNvPicPr>
            <a:picLocks noChangeAspect="1"/>
          </p:cNvPicPr>
          <p:nvPr/>
        </p:nvPicPr>
        <p:blipFill>
          <a:blip r:embed="rId4"/>
          <a:stretch>
            <a:fillRect/>
          </a:stretch>
        </p:blipFill>
        <p:spPr>
          <a:xfrm>
            <a:off x="915151" y="147280"/>
            <a:ext cx="5352755" cy="6415124"/>
          </a:xfrm>
          <a:prstGeom prst="rect">
            <a:avLst/>
          </a:prstGeom>
          <a:effectLst/>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6D894F9-216B-E79A-3AC0-7875E83E8CD1}"/>
              </a:ext>
            </a:extLst>
          </p:cNvPr>
          <p:cNvSpPr>
            <a:spLocks noGrp="1"/>
          </p:cNvSpPr>
          <p:nvPr>
            <p:ph type="sldNum" sz="quarter" idx="12"/>
          </p:nvPr>
        </p:nvSpPr>
        <p:spPr>
          <a:xfrm>
            <a:off x="10333230" y="336688"/>
            <a:ext cx="833340" cy="763237"/>
          </a:xfrm>
        </p:spPr>
        <p:txBody>
          <a:bodyPr/>
          <a:lstStyle/>
          <a:p>
            <a:pPr defTabSz="452628">
              <a:spcAft>
                <a:spcPts val="600"/>
              </a:spcAft>
            </a:pPr>
            <a:fld id="{00000000-1234-1234-1234-123412341234}" type="slidenum">
              <a:rPr lang="en-US" sz="2772" b="0" i="0" kern="1200">
                <a:solidFill>
                  <a:schemeClr val="tx1">
                    <a:tint val="75000"/>
                  </a:schemeClr>
                </a:solidFill>
                <a:latin typeface="+mn-lt"/>
                <a:ea typeface="+mn-ea"/>
                <a:cs typeface="+mn-cs"/>
              </a:rPr>
              <a:pPr defTabSz="452628">
                <a:spcAft>
                  <a:spcPts val="600"/>
                </a:spcAft>
              </a:pPr>
              <a:t>56</a:t>
            </a:fld>
            <a:endParaRPr lang="en-US"/>
          </a:p>
        </p:txBody>
      </p:sp>
      <p:sp>
        <p:nvSpPr>
          <p:cNvPr id="3" name="TextBox 2">
            <a:extLst>
              <a:ext uri="{FF2B5EF4-FFF2-40B4-BE49-F238E27FC236}">
                <a16:creationId xmlns:a16="http://schemas.microsoft.com/office/drawing/2014/main" id="{E2A78379-9F8F-68CD-4778-E7075663C120}"/>
              </a:ext>
            </a:extLst>
          </p:cNvPr>
          <p:cNvSpPr txBox="1"/>
          <p:nvPr/>
        </p:nvSpPr>
        <p:spPr>
          <a:xfrm>
            <a:off x="3456401" y="981592"/>
            <a:ext cx="4399883" cy="58138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defTabSz="452628">
              <a:spcAft>
                <a:spcPts val="600"/>
              </a:spcAft>
            </a:pPr>
            <a:r>
              <a:rPr lang="en-US" sz="3150" b="1" u="sng" kern="1200">
                <a:latin typeface="+mn-lt"/>
                <a:ea typeface="+mn-ea"/>
                <a:cs typeface="+mn-cs"/>
              </a:rPr>
              <a:t>PAGE OBJECT MODEL</a:t>
            </a:r>
            <a:endParaRPr lang="en-US" sz="3150" b="1" u="sng"/>
          </a:p>
        </p:txBody>
      </p:sp>
      <p:sp>
        <p:nvSpPr>
          <p:cNvPr id="4" name="TextBox 3">
            <a:extLst>
              <a:ext uri="{FF2B5EF4-FFF2-40B4-BE49-F238E27FC236}">
                <a16:creationId xmlns:a16="http://schemas.microsoft.com/office/drawing/2014/main" id="{0E912652-E00E-F28F-BE4E-9BFE743A87B5}"/>
              </a:ext>
            </a:extLst>
          </p:cNvPr>
          <p:cNvSpPr txBox="1"/>
          <p:nvPr/>
        </p:nvSpPr>
        <p:spPr>
          <a:xfrm>
            <a:off x="1166435" y="1894135"/>
            <a:ext cx="2727298" cy="45898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defTabSz="452628">
              <a:spcAft>
                <a:spcPts val="600"/>
              </a:spcAft>
            </a:pPr>
            <a:r>
              <a:rPr lang="en-US" sz="2376" b="1" kern="1200">
                <a:solidFill>
                  <a:schemeClr val="tx1"/>
                </a:solidFill>
                <a:latin typeface="+mn-lt"/>
                <a:ea typeface="+mn-ea"/>
                <a:cs typeface="+mn-cs"/>
              </a:rPr>
              <a:t>ACTION CLASS</a:t>
            </a:r>
            <a:endParaRPr lang="en-US" sz="2400"/>
          </a:p>
        </p:txBody>
      </p:sp>
      <p:sp>
        <p:nvSpPr>
          <p:cNvPr id="5" name="TextBox 4">
            <a:extLst>
              <a:ext uri="{FF2B5EF4-FFF2-40B4-BE49-F238E27FC236}">
                <a16:creationId xmlns:a16="http://schemas.microsoft.com/office/drawing/2014/main" id="{3A4F1B7B-BF37-A528-EFBC-84F8899995D8}"/>
              </a:ext>
            </a:extLst>
          </p:cNvPr>
          <p:cNvSpPr txBox="1"/>
          <p:nvPr/>
        </p:nvSpPr>
        <p:spPr>
          <a:xfrm>
            <a:off x="1163975" y="2944418"/>
            <a:ext cx="4291657" cy="45898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defTabSz="452628">
              <a:spcAft>
                <a:spcPts val="600"/>
              </a:spcAft>
            </a:pPr>
            <a:r>
              <a:rPr lang="en-US" sz="2376" b="1" kern="1200">
                <a:solidFill>
                  <a:schemeClr val="tx1"/>
                </a:solidFill>
                <a:latin typeface="+mn-lt"/>
                <a:ea typeface="+mn-ea"/>
                <a:cs typeface="+mn-cs"/>
              </a:rPr>
              <a:t>ELEMENTS/ LOCATOR CLASS</a:t>
            </a:r>
            <a:endParaRPr lang="en-US" sz="2400" b="1"/>
          </a:p>
        </p:txBody>
      </p:sp>
      <p:sp>
        <p:nvSpPr>
          <p:cNvPr id="6" name="TextBox 5">
            <a:extLst>
              <a:ext uri="{FF2B5EF4-FFF2-40B4-BE49-F238E27FC236}">
                <a16:creationId xmlns:a16="http://schemas.microsoft.com/office/drawing/2014/main" id="{85451E03-776B-18BB-322D-49FB727A95F0}"/>
              </a:ext>
            </a:extLst>
          </p:cNvPr>
          <p:cNvSpPr txBox="1"/>
          <p:nvPr/>
        </p:nvSpPr>
        <p:spPr>
          <a:xfrm>
            <a:off x="1166435" y="3903696"/>
            <a:ext cx="4035849" cy="45898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defTabSz="452628">
              <a:spcAft>
                <a:spcPts val="600"/>
              </a:spcAft>
            </a:pPr>
            <a:r>
              <a:rPr lang="en-US" sz="2376" b="1" kern="1200">
                <a:solidFill>
                  <a:schemeClr val="tx1"/>
                </a:solidFill>
                <a:latin typeface="+mn-lt"/>
                <a:ea typeface="+mn-ea"/>
                <a:cs typeface="+mn-cs"/>
              </a:rPr>
              <a:t>STEP DEFINATION CLASS</a:t>
            </a:r>
            <a:endParaRPr lang="en-US"/>
          </a:p>
        </p:txBody>
      </p:sp>
      <p:sp>
        <p:nvSpPr>
          <p:cNvPr id="7" name="TextBox 6">
            <a:extLst>
              <a:ext uri="{FF2B5EF4-FFF2-40B4-BE49-F238E27FC236}">
                <a16:creationId xmlns:a16="http://schemas.microsoft.com/office/drawing/2014/main" id="{2743D928-C80C-9B72-AFD2-565B886C8452}"/>
              </a:ext>
            </a:extLst>
          </p:cNvPr>
          <p:cNvSpPr txBox="1"/>
          <p:nvPr/>
        </p:nvSpPr>
        <p:spPr>
          <a:xfrm>
            <a:off x="1166434" y="5694346"/>
            <a:ext cx="2727298" cy="5201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defTabSz="452628">
              <a:spcAft>
                <a:spcPts val="600"/>
              </a:spcAft>
            </a:pPr>
            <a:r>
              <a:rPr lang="en-US" sz="2772" b="1" kern="1200">
                <a:solidFill>
                  <a:schemeClr val="tx1"/>
                </a:solidFill>
                <a:latin typeface="+mn-lt"/>
                <a:ea typeface="+mn-ea"/>
                <a:cs typeface="+mn-cs"/>
              </a:rPr>
              <a:t>FEATURE FILES</a:t>
            </a:r>
            <a:endParaRPr lang="en-US"/>
          </a:p>
        </p:txBody>
      </p:sp>
      <p:sp>
        <p:nvSpPr>
          <p:cNvPr id="8" name="Arrow: Curved Right 7">
            <a:extLst>
              <a:ext uri="{FF2B5EF4-FFF2-40B4-BE49-F238E27FC236}">
                <a16:creationId xmlns:a16="http://schemas.microsoft.com/office/drawing/2014/main" id="{C6361CA6-6D73-A3AB-7697-5BBE3116C38C}"/>
              </a:ext>
            </a:extLst>
          </p:cNvPr>
          <p:cNvSpPr/>
          <p:nvPr/>
        </p:nvSpPr>
        <p:spPr>
          <a:xfrm>
            <a:off x="502227" y="2016331"/>
            <a:ext cx="742207" cy="1335973"/>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Arrow: Curved Right 8">
            <a:extLst>
              <a:ext uri="{FF2B5EF4-FFF2-40B4-BE49-F238E27FC236}">
                <a16:creationId xmlns:a16="http://schemas.microsoft.com/office/drawing/2014/main" id="{73F84160-61FE-06A7-9E82-8428085804BB}"/>
              </a:ext>
            </a:extLst>
          </p:cNvPr>
          <p:cNvSpPr/>
          <p:nvPr/>
        </p:nvSpPr>
        <p:spPr>
          <a:xfrm>
            <a:off x="155864" y="1947058"/>
            <a:ext cx="1088570" cy="2444337"/>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Arrow: Curved Left 9">
            <a:extLst>
              <a:ext uri="{FF2B5EF4-FFF2-40B4-BE49-F238E27FC236}">
                <a16:creationId xmlns:a16="http://schemas.microsoft.com/office/drawing/2014/main" id="{650043F9-3714-5921-9B32-6F7EA78F9A86}"/>
              </a:ext>
            </a:extLst>
          </p:cNvPr>
          <p:cNvSpPr/>
          <p:nvPr/>
        </p:nvSpPr>
        <p:spPr>
          <a:xfrm rot="1860000">
            <a:off x="4038755" y="4186124"/>
            <a:ext cx="1365661" cy="2622467"/>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TextBox 10">
            <a:extLst>
              <a:ext uri="{FF2B5EF4-FFF2-40B4-BE49-F238E27FC236}">
                <a16:creationId xmlns:a16="http://schemas.microsoft.com/office/drawing/2014/main" id="{35239751-1CE6-0BE1-2C1A-678AD1FD5CC7}"/>
              </a:ext>
            </a:extLst>
          </p:cNvPr>
          <p:cNvSpPr txBox="1"/>
          <p:nvPr/>
        </p:nvSpPr>
        <p:spPr>
          <a:xfrm>
            <a:off x="7859980" y="2127662"/>
            <a:ext cx="1911927" cy="1754326"/>
          </a:xfrm>
          <a:prstGeom prst="rect">
            <a:avLst/>
          </a:prstGeom>
          <a:solidFill>
            <a:srgbClr val="ED7D3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b="1">
                <a:solidFill>
                  <a:srgbClr val="00B050"/>
                </a:solidFill>
              </a:rPr>
              <a:t>HOW </a:t>
            </a:r>
            <a:endParaRPr lang="en-US"/>
          </a:p>
          <a:p>
            <a:r>
              <a:rPr lang="en-US" sz="3600" b="1">
                <a:solidFill>
                  <a:srgbClr val="0070C0"/>
                </a:solidFill>
              </a:rPr>
              <a:t>POM </a:t>
            </a:r>
            <a:r>
              <a:rPr lang="en-US" sz="3600" b="1">
                <a:solidFill>
                  <a:srgbClr val="7030A0"/>
                </a:solidFill>
              </a:rPr>
              <a:t>WORKS</a:t>
            </a:r>
            <a:endParaRPr lang="en-US">
              <a:solidFill>
                <a:srgbClr val="7030A0"/>
              </a:solidFill>
            </a:endParaRPr>
          </a:p>
        </p:txBody>
      </p:sp>
      <p:pic>
        <p:nvPicPr>
          <p:cNvPr id="12" name="Picture 13" descr="Holding hands">
            <a:extLst>
              <a:ext uri="{FF2B5EF4-FFF2-40B4-BE49-F238E27FC236}">
                <a16:creationId xmlns:a16="http://schemas.microsoft.com/office/drawing/2014/main" id="{267BBDAF-1633-4792-50D9-26C11BDBB745}"/>
              </a:ext>
            </a:extLst>
          </p:cNvPr>
          <p:cNvPicPr>
            <a:picLocks noChangeAspect="1"/>
          </p:cNvPicPr>
          <p:nvPr/>
        </p:nvPicPr>
        <p:blipFill>
          <a:blip r:embed="rId3"/>
          <a:stretch>
            <a:fillRect/>
          </a:stretch>
        </p:blipFill>
        <p:spPr>
          <a:xfrm>
            <a:off x="7396348" y="3880173"/>
            <a:ext cx="2743199" cy="1828978"/>
          </a:xfrm>
          <a:prstGeom prst="rect">
            <a:avLst/>
          </a:prstGeom>
        </p:spPr>
      </p:pic>
    </p:spTree>
    <p:extLst>
      <p:ext uri="{BB962C8B-B14F-4D97-AF65-F5344CB8AC3E}">
        <p14:creationId xmlns:p14="http://schemas.microsoft.com/office/powerpoint/2010/main" val="163708328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0">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2" name="Picture 2" descr="Text&#10;&#10;Description automatically generated">
            <a:extLst>
              <a:ext uri="{FF2B5EF4-FFF2-40B4-BE49-F238E27FC236}">
                <a16:creationId xmlns:a16="http://schemas.microsoft.com/office/drawing/2014/main" id="{07F0947C-CC38-C3AB-9B12-2C83175EC711}"/>
              </a:ext>
            </a:extLst>
          </p:cNvPr>
          <p:cNvPicPr>
            <a:picLocks noChangeAspect="1"/>
          </p:cNvPicPr>
          <p:nvPr/>
        </p:nvPicPr>
        <p:blipFill>
          <a:blip r:embed="rId3"/>
          <a:stretch>
            <a:fillRect/>
          </a:stretch>
        </p:blipFill>
        <p:spPr>
          <a:xfrm>
            <a:off x="1938362" y="1493860"/>
            <a:ext cx="8076796" cy="4425419"/>
          </a:xfrm>
          <a:prstGeom prst="rect">
            <a:avLst/>
          </a:prstGeom>
        </p:spPr>
      </p:pic>
      <p:sp>
        <p:nvSpPr>
          <p:cNvPr id="5" name="TextBox 4">
            <a:extLst>
              <a:ext uri="{FF2B5EF4-FFF2-40B4-BE49-F238E27FC236}">
                <a16:creationId xmlns:a16="http://schemas.microsoft.com/office/drawing/2014/main" id="{74830E2B-61CB-98DB-F770-D681FE47034D}"/>
              </a:ext>
            </a:extLst>
          </p:cNvPr>
          <p:cNvSpPr txBox="1"/>
          <p:nvPr/>
        </p:nvSpPr>
        <p:spPr>
          <a:xfrm>
            <a:off x="10592070" y="318436"/>
            <a:ext cx="280397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defTabSz="397764">
              <a:spcAft>
                <a:spcPts val="600"/>
              </a:spcAft>
            </a:pPr>
            <a:r>
              <a:rPr lang="en-US" sz="2000"/>
              <a:t>57</a:t>
            </a:r>
            <a:endParaRPr lang="en-US" sz="2000">
              <a:solidFill>
                <a:srgbClr val="FF0000"/>
              </a:solidFill>
            </a:endParaRPr>
          </a:p>
        </p:txBody>
      </p:sp>
      <p:sp>
        <p:nvSpPr>
          <p:cNvPr id="4" name="TextBox 3">
            <a:extLst>
              <a:ext uri="{FF2B5EF4-FFF2-40B4-BE49-F238E27FC236}">
                <a16:creationId xmlns:a16="http://schemas.microsoft.com/office/drawing/2014/main" id="{16FF9B69-6EF2-E161-C876-D533F6D96BCE}"/>
              </a:ext>
            </a:extLst>
          </p:cNvPr>
          <p:cNvSpPr txBox="1"/>
          <p:nvPr/>
        </p:nvSpPr>
        <p:spPr>
          <a:xfrm>
            <a:off x="5015345" y="801411"/>
            <a:ext cx="2111475" cy="461665"/>
          </a:xfrm>
          <a:prstGeom prst="rect">
            <a:avLst/>
          </a:prstGeom>
          <a:noFill/>
        </p:spPr>
        <p:txBody>
          <a:bodyPr wrap="none" rtlCol="0">
            <a:spAutoFit/>
          </a:bodyPr>
          <a:lstStyle/>
          <a:p>
            <a:r>
              <a:rPr lang="en-US" sz="2400" b="1"/>
              <a:t>CONFIG.XML</a:t>
            </a:r>
          </a:p>
        </p:txBody>
      </p:sp>
    </p:spTree>
    <p:extLst>
      <p:ext uri="{BB962C8B-B14F-4D97-AF65-F5344CB8AC3E}">
        <p14:creationId xmlns:p14="http://schemas.microsoft.com/office/powerpoint/2010/main" val="57654629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92C8360-A30A-CA38-A065-509F63FFC1E6}"/>
              </a:ext>
            </a:extLst>
          </p:cNvPr>
          <p:cNvSpPr txBox="1"/>
          <p:nvPr/>
        </p:nvSpPr>
        <p:spPr>
          <a:xfrm>
            <a:off x="10564090" y="717467"/>
            <a:ext cx="46709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58</a:t>
            </a:r>
          </a:p>
        </p:txBody>
      </p:sp>
      <p:sp>
        <p:nvSpPr>
          <p:cNvPr id="3" name="TextBox 2">
            <a:extLst>
              <a:ext uri="{FF2B5EF4-FFF2-40B4-BE49-F238E27FC236}">
                <a16:creationId xmlns:a16="http://schemas.microsoft.com/office/drawing/2014/main" id="{0085E254-8B3F-691A-2F81-6289BDB48DB7}"/>
              </a:ext>
            </a:extLst>
          </p:cNvPr>
          <p:cNvSpPr txBox="1"/>
          <p:nvPr/>
        </p:nvSpPr>
        <p:spPr>
          <a:xfrm>
            <a:off x="4725389" y="361207"/>
            <a:ext cx="274320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3200"/>
              <a:t>TESTNG.XML</a:t>
            </a:r>
          </a:p>
        </p:txBody>
      </p:sp>
      <p:pic>
        <p:nvPicPr>
          <p:cNvPr id="6" name="Picture 6" descr="Text&#10;&#10;Description automatically generated">
            <a:extLst>
              <a:ext uri="{FF2B5EF4-FFF2-40B4-BE49-F238E27FC236}">
                <a16:creationId xmlns:a16="http://schemas.microsoft.com/office/drawing/2014/main" id="{27CC29F4-6AE0-B26A-B7EA-3236F248C444}"/>
              </a:ext>
            </a:extLst>
          </p:cNvPr>
          <p:cNvPicPr>
            <a:picLocks noChangeAspect="1"/>
          </p:cNvPicPr>
          <p:nvPr/>
        </p:nvPicPr>
        <p:blipFill>
          <a:blip r:embed="rId2"/>
          <a:stretch>
            <a:fillRect/>
          </a:stretch>
        </p:blipFill>
        <p:spPr>
          <a:xfrm>
            <a:off x="1478478" y="1141968"/>
            <a:ext cx="9076706" cy="4880843"/>
          </a:xfrm>
          <a:prstGeom prst="rect">
            <a:avLst/>
          </a:prstGeom>
        </p:spPr>
      </p:pic>
    </p:spTree>
    <p:extLst>
      <p:ext uri="{BB962C8B-B14F-4D97-AF65-F5344CB8AC3E}">
        <p14:creationId xmlns:p14="http://schemas.microsoft.com/office/powerpoint/2010/main" val="370522320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713"/>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0C3F69F-E44B-F94D-FEF3-89F8CD835849}"/>
              </a:ext>
            </a:extLst>
          </p:cNvPr>
          <p:cNvSpPr>
            <a:spLocks noGrp="1"/>
          </p:cNvSpPr>
          <p:nvPr>
            <p:ph idx="1"/>
          </p:nvPr>
        </p:nvSpPr>
        <p:spPr>
          <a:xfrm>
            <a:off x="6522996" y="1329877"/>
            <a:ext cx="5195997" cy="4421746"/>
          </a:xfrm>
        </p:spPr>
        <p:txBody>
          <a:bodyPr vert="horz" lIns="91440" tIns="45720" rIns="91440" bIns="45720" rtlCol="0" anchor="t">
            <a:noAutofit/>
          </a:bodyPr>
          <a:lstStyle/>
          <a:p>
            <a:r>
              <a:rPr lang="en-US" sz="2400">
                <a:ea typeface="+mj-lt"/>
                <a:cs typeface="+mj-lt"/>
              </a:rPr>
              <a:t>In Selenium, after actions are a set of </a:t>
            </a:r>
            <a:r>
              <a:rPr lang="en-US" sz="2800">
                <a:ea typeface="+mj-lt"/>
                <a:cs typeface="+mj-lt"/>
              </a:rPr>
              <a:t>actions</a:t>
            </a:r>
            <a:r>
              <a:rPr lang="en-US" sz="2400">
                <a:ea typeface="+mj-lt"/>
                <a:cs typeface="+mj-lt"/>
              </a:rPr>
              <a:t> that are performed after a test has been executed. These actions are used to perform various cleanup tasks such as closing browser windows, deleting temporary files, logging out of the application, and resetting the application's state to its original state.</a:t>
            </a:r>
            <a:endParaRPr lang="en-US" sz="2400"/>
          </a:p>
        </p:txBody>
      </p:sp>
      <p:sp>
        <p:nvSpPr>
          <p:cNvPr id="3" name="Text Placeholder 2">
            <a:extLst>
              <a:ext uri="{FF2B5EF4-FFF2-40B4-BE49-F238E27FC236}">
                <a16:creationId xmlns:a16="http://schemas.microsoft.com/office/drawing/2014/main" id="{DC4C7DC0-EF98-1454-D752-E88CB181C359}"/>
              </a:ext>
            </a:extLst>
          </p:cNvPr>
          <p:cNvSpPr>
            <a:spLocks noGrp="1"/>
          </p:cNvSpPr>
          <p:nvPr>
            <p:ph type="body" sz="half" idx="2"/>
          </p:nvPr>
        </p:nvSpPr>
        <p:spPr>
          <a:xfrm>
            <a:off x="6896786" y="671562"/>
            <a:ext cx="2617598" cy="448615"/>
          </a:xfrm>
        </p:spPr>
        <p:txBody>
          <a:bodyPr vert="horz" lIns="91440" tIns="45720" rIns="91440" bIns="45720" rtlCol="0" anchor="t">
            <a:normAutofit fontScale="85000" lnSpcReduction="20000"/>
          </a:bodyPr>
          <a:lstStyle/>
          <a:p>
            <a:r>
              <a:rPr lang="en-US" b="1">
                <a:ea typeface="+mj-lt"/>
                <a:cs typeface="+mj-lt"/>
              </a:rPr>
              <a:t>AFTER </a:t>
            </a:r>
            <a:r>
              <a:rPr lang="en-US" sz="3200" b="1">
                <a:ea typeface="+mj-lt"/>
                <a:cs typeface="+mj-lt"/>
              </a:rPr>
              <a:t>ACTION</a:t>
            </a:r>
            <a:r>
              <a:rPr lang="en-US" b="1">
                <a:ea typeface="+mj-lt"/>
                <a:cs typeface="+mj-lt"/>
              </a:rPr>
              <a:t> CLASS</a:t>
            </a:r>
            <a:r>
              <a:rPr lang="en-US">
                <a:ea typeface="+mj-lt"/>
                <a:cs typeface="+mj-lt"/>
              </a:rPr>
              <a:t> </a:t>
            </a:r>
            <a:endParaRPr lang="en-US"/>
          </a:p>
        </p:txBody>
      </p:sp>
      <p:sp>
        <p:nvSpPr>
          <p:cNvPr id="714" name="Google Shape;714;g1c2d83d013b_4_229"/>
          <p:cNvSpPr txBox="1">
            <a:spLocks noGrp="1"/>
          </p:cNvSpPr>
          <p:nvPr>
            <p:ph type="sldNum" sz="quarter" idx="12"/>
          </p:nvPr>
        </p:nvSpPr>
        <p:spPr>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a:t>59</a:t>
            </a:fld>
            <a:endParaRPr lang="en-US"/>
          </a:p>
        </p:txBody>
      </p:sp>
      <p:pic>
        <p:nvPicPr>
          <p:cNvPr id="2" name="Picture 2" descr="Graphical user interface, text, application&#10;&#10;Description automatically generated">
            <a:extLst>
              <a:ext uri="{FF2B5EF4-FFF2-40B4-BE49-F238E27FC236}">
                <a16:creationId xmlns:a16="http://schemas.microsoft.com/office/drawing/2014/main" id="{ED954839-1495-A8B6-5CB1-C56CB1B99023}"/>
              </a:ext>
            </a:extLst>
          </p:cNvPr>
          <p:cNvPicPr>
            <a:picLocks noChangeAspect="1"/>
          </p:cNvPicPr>
          <p:nvPr/>
        </p:nvPicPr>
        <p:blipFill>
          <a:blip r:embed="rId3"/>
          <a:stretch>
            <a:fillRect/>
          </a:stretch>
        </p:blipFill>
        <p:spPr>
          <a:xfrm>
            <a:off x="389301" y="576839"/>
            <a:ext cx="6132103" cy="5716518"/>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Shape 286"/>
        <p:cNvGrpSpPr/>
        <p:nvPr/>
      </p:nvGrpSpPr>
      <p:grpSpPr>
        <a:xfrm>
          <a:off x="0" y="0"/>
          <a:ext cx="0" cy="0"/>
          <a:chOff x="0" y="0"/>
          <a:chExt cx="0" cy="0"/>
        </a:xfrm>
      </p:grpSpPr>
      <p:sp>
        <p:nvSpPr>
          <p:cNvPr id="288" name="Google Shape;288;p10"/>
          <p:cNvSpPr txBox="1">
            <a:spLocks noGrp="1"/>
          </p:cNvSpPr>
          <p:nvPr>
            <p:ph type="body" idx="1"/>
          </p:nvPr>
        </p:nvSpPr>
        <p:spPr>
          <a:xfrm>
            <a:off x="277398" y="1676400"/>
            <a:ext cx="6188189" cy="3785419"/>
          </a:xfrm>
          <a:prstGeom prst="rect">
            <a:avLst/>
          </a:prstGeom>
        </p:spPr>
        <p:txBody>
          <a:bodyPr spcFirstLastPara="1" vert="horz" wrap="square" lIns="91440" tIns="45720" rIns="91440" bIns="45720" rtlCol="0" anchor="t" anchorCtr="0">
            <a:noAutofit/>
          </a:bodyPr>
          <a:lstStyle/>
          <a:p>
            <a:pPr algn="l"/>
            <a:r>
              <a:rPr lang="en-US" sz="3200">
                <a:solidFill>
                  <a:schemeClr val="tx1"/>
                </a:solidFill>
              </a:rPr>
              <a:t>  </a:t>
            </a:r>
            <a:r>
              <a:rPr lang="en-US" sz="3200" b="0" i="0">
                <a:solidFill>
                  <a:schemeClr val="tx1"/>
                </a:solidFill>
                <a:effectLst/>
              </a:rPr>
              <a:t> </a:t>
            </a:r>
            <a:r>
              <a:rPr lang="en-US" sz="3200" b="0" i="0">
                <a:solidFill>
                  <a:schemeClr val="accent1">
                    <a:lumMod val="60000"/>
                    <a:lumOff val="40000"/>
                  </a:schemeClr>
                </a:solidFill>
                <a:effectLst/>
              </a:rPr>
              <a:t>Agile methodology is a project</a:t>
            </a:r>
            <a:r>
              <a:rPr lang="en-US" sz="3200">
                <a:solidFill>
                  <a:schemeClr val="accent1">
                    <a:lumMod val="60000"/>
                    <a:lumOff val="40000"/>
                  </a:schemeClr>
                </a:solidFill>
              </a:rPr>
              <a:t> </a:t>
            </a:r>
            <a:r>
              <a:rPr lang="en-US" sz="3200" b="0" i="0">
                <a:solidFill>
                  <a:schemeClr val="accent1">
                    <a:lumMod val="60000"/>
                    <a:lumOff val="40000"/>
                  </a:schemeClr>
                </a:solidFill>
                <a:effectLst/>
              </a:rPr>
              <a:t> management framework that breaks projects down into several dynamic phases, commonly known as sprints. </a:t>
            </a:r>
          </a:p>
          <a:p>
            <a:pPr algn="l"/>
            <a:r>
              <a:rPr lang="en-US" sz="3200">
                <a:solidFill>
                  <a:schemeClr val="accent1">
                    <a:lumMod val="60000"/>
                    <a:lumOff val="40000"/>
                  </a:schemeClr>
                </a:solidFill>
              </a:rPr>
              <a:t>  </a:t>
            </a:r>
            <a:r>
              <a:rPr lang="en-US" sz="3200" b="0" i="0">
                <a:solidFill>
                  <a:schemeClr val="accent1">
                    <a:lumMod val="60000"/>
                    <a:lumOff val="40000"/>
                  </a:schemeClr>
                </a:solidFill>
                <a:effectLst/>
              </a:rPr>
              <a:t> The Agile framework is an </a:t>
            </a:r>
            <a:r>
              <a:rPr lang="en-US" sz="3200">
                <a:solidFill>
                  <a:schemeClr val="accent1">
                    <a:lumMod val="60000"/>
                    <a:lumOff val="40000"/>
                  </a:schemeClr>
                </a:solidFill>
              </a:rPr>
              <a:t>iterative methodologies.</a:t>
            </a:r>
            <a:endParaRPr lang="en-US" sz="3200" b="0" i="0">
              <a:solidFill>
                <a:schemeClr val="accent1">
                  <a:lumMod val="60000"/>
                  <a:lumOff val="40000"/>
                </a:schemeClr>
              </a:solidFill>
              <a:effectLst/>
            </a:endParaRPr>
          </a:p>
        </p:txBody>
      </p:sp>
      <p:sp>
        <p:nvSpPr>
          <p:cNvPr id="287" name="Google Shape;287;p10"/>
          <p:cNvSpPr txBox="1">
            <a:spLocks noGrp="1"/>
          </p:cNvSpPr>
          <p:nvPr>
            <p:ph type="title"/>
          </p:nvPr>
        </p:nvSpPr>
        <p:spPr>
          <a:xfrm>
            <a:off x="648930" y="629266"/>
            <a:ext cx="6188190" cy="843115"/>
          </a:xfrm>
          <a:prstGeom prst="rect">
            <a:avLst/>
          </a:prstGeom>
        </p:spPr>
        <p:txBody>
          <a:bodyPr spcFirstLastPara="1" vert="horz" lIns="91440" tIns="45720" rIns="91440" bIns="45720" rtlCol="0" anchor="t" anchorCtr="0">
            <a:normAutofit/>
          </a:bodyPr>
          <a:lstStyle/>
          <a:p>
            <a:pPr marL="0" lvl="0" indent="0" algn="l">
              <a:spcBef>
                <a:spcPct val="0"/>
              </a:spcBef>
              <a:spcAft>
                <a:spcPts val="0"/>
              </a:spcAft>
              <a:buClr>
                <a:schemeClr val="lt1"/>
              </a:buClr>
              <a:buSzPts val="8000"/>
            </a:pPr>
            <a:r>
              <a:rPr lang="en-US" sz="4200">
                <a:solidFill>
                  <a:srgbClr val="EBEBEB"/>
                </a:solidFill>
                <a:latin typeface="Libre Franklin" pitchFamily="2" charset="0"/>
              </a:rPr>
              <a:t>Agile:</a:t>
            </a:r>
          </a:p>
        </p:txBody>
      </p:sp>
      <p:pic>
        <p:nvPicPr>
          <p:cNvPr id="293" name="Picture 289" descr="Blue and orange gradient with arrows">
            <a:extLst>
              <a:ext uri="{FF2B5EF4-FFF2-40B4-BE49-F238E27FC236}">
                <a16:creationId xmlns:a16="http://schemas.microsoft.com/office/drawing/2014/main" id="{B90A7D15-A1A4-4670-D6FC-E27A0D04BA62}"/>
              </a:ext>
            </a:extLst>
          </p:cNvPr>
          <p:cNvPicPr>
            <a:picLocks noChangeAspect="1"/>
          </p:cNvPicPr>
          <p:nvPr/>
        </p:nvPicPr>
        <p:blipFill rotWithShape="1">
          <a:blip r:embed="rId4"/>
          <a:srcRect l="41319" r="15258"/>
          <a:stretch/>
        </p:blipFill>
        <p:spPr>
          <a:xfrm>
            <a:off x="7041148" y="1171946"/>
            <a:ext cx="4052804" cy="5620989"/>
          </a:xfrm>
          <a:custGeom>
            <a:avLst/>
            <a:gdLst/>
            <a:ahLst/>
            <a:cxnLst/>
            <a:rect l="l" t="t" r="r" b="b"/>
            <a:pathLst>
              <a:path w="4963245" h="6858001">
                <a:moveTo>
                  <a:pt x="1177" y="0"/>
                </a:moveTo>
                <a:lnTo>
                  <a:pt x="1344715" y="0"/>
                </a:lnTo>
                <a:lnTo>
                  <a:pt x="1344715" y="1"/>
                </a:lnTo>
                <a:lnTo>
                  <a:pt x="4963245" y="1"/>
                </a:lnTo>
                <a:lnTo>
                  <a:pt x="4963244" y="6858001"/>
                </a:lnTo>
                <a:lnTo>
                  <a:pt x="900697" y="6858001"/>
                </a:lnTo>
                <a:lnTo>
                  <a:pt x="900697" y="6858000"/>
                </a:lnTo>
                <a:lnTo>
                  <a:pt x="0" y="6858000"/>
                </a:lnTo>
                <a:lnTo>
                  <a:pt x="5883" y="6817538"/>
                </a:lnTo>
                <a:lnTo>
                  <a:pt x="23196" y="6698894"/>
                </a:lnTo>
                <a:lnTo>
                  <a:pt x="35299" y="6612483"/>
                </a:lnTo>
                <a:lnTo>
                  <a:pt x="48073" y="6509613"/>
                </a:lnTo>
                <a:lnTo>
                  <a:pt x="63369" y="6387541"/>
                </a:lnTo>
                <a:lnTo>
                  <a:pt x="79506" y="6252438"/>
                </a:lnTo>
                <a:lnTo>
                  <a:pt x="96483" y="6100191"/>
                </a:lnTo>
                <a:lnTo>
                  <a:pt x="114469" y="5934227"/>
                </a:lnTo>
                <a:lnTo>
                  <a:pt x="132454" y="5753862"/>
                </a:lnTo>
                <a:lnTo>
                  <a:pt x="150776" y="5561838"/>
                </a:lnTo>
                <a:lnTo>
                  <a:pt x="167753" y="5354726"/>
                </a:lnTo>
                <a:lnTo>
                  <a:pt x="184058" y="5138013"/>
                </a:lnTo>
                <a:lnTo>
                  <a:pt x="198849" y="4908956"/>
                </a:lnTo>
                <a:lnTo>
                  <a:pt x="212969" y="4670298"/>
                </a:lnTo>
                <a:lnTo>
                  <a:pt x="226248" y="4421352"/>
                </a:lnTo>
                <a:lnTo>
                  <a:pt x="230955" y="4293793"/>
                </a:lnTo>
                <a:lnTo>
                  <a:pt x="236165" y="4163492"/>
                </a:lnTo>
                <a:lnTo>
                  <a:pt x="241040" y="4031133"/>
                </a:lnTo>
                <a:lnTo>
                  <a:pt x="244234" y="3898087"/>
                </a:lnTo>
                <a:lnTo>
                  <a:pt x="247091" y="3762299"/>
                </a:lnTo>
                <a:lnTo>
                  <a:pt x="250117" y="3625139"/>
                </a:lnTo>
                <a:lnTo>
                  <a:pt x="252134" y="3485236"/>
                </a:lnTo>
                <a:lnTo>
                  <a:pt x="252134" y="3343961"/>
                </a:lnTo>
                <a:lnTo>
                  <a:pt x="253142" y="3201315"/>
                </a:lnTo>
                <a:lnTo>
                  <a:pt x="252134" y="3057297"/>
                </a:lnTo>
                <a:lnTo>
                  <a:pt x="250117" y="2911221"/>
                </a:lnTo>
                <a:lnTo>
                  <a:pt x="248268" y="2765146"/>
                </a:lnTo>
                <a:lnTo>
                  <a:pt x="244234" y="2617013"/>
                </a:lnTo>
                <a:lnTo>
                  <a:pt x="240032" y="2467509"/>
                </a:lnTo>
                <a:lnTo>
                  <a:pt x="235157" y="2318004"/>
                </a:lnTo>
                <a:lnTo>
                  <a:pt x="228266" y="2167128"/>
                </a:lnTo>
                <a:lnTo>
                  <a:pt x="220029" y="2014881"/>
                </a:lnTo>
                <a:lnTo>
                  <a:pt x="212129" y="1861947"/>
                </a:lnTo>
                <a:lnTo>
                  <a:pt x="202044" y="1709014"/>
                </a:lnTo>
                <a:lnTo>
                  <a:pt x="189941" y="1554023"/>
                </a:lnTo>
                <a:lnTo>
                  <a:pt x="177839" y="1401090"/>
                </a:lnTo>
                <a:lnTo>
                  <a:pt x="163887" y="1245413"/>
                </a:lnTo>
                <a:lnTo>
                  <a:pt x="148591" y="1089051"/>
                </a:lnTo>
                <a:lnTo>
                  <a:pt x="132455" y="934746"/>
                </a:lnTo>
                <a:lnTo>
                  <a:pt x="113629" y="778383"/>
                </a:lnTo>
                <a:lnTo>
                  <a:pt x="93458" y="622707"/>
                </a:lnTo>
                <a:lnTo>
                  <a:pt x="73455" y="466344"/>
                </a:lnTo>
                <a:lnTo>
                  <a:pt x="50091" y="310668"/>
                </a:lnTo>
                <a:lnTo>
                  <a:pt x="26222" y="155677"/>
                </a:lnTo>
                <a:close/>
              </a:path>
            </a:pathLst>
          </a:custGeom>
        </p:spPr>
      </p:pic>
      <p:sp>
        <p:nvSpPr>
          <p:cNvPr id="2" name="TextBox 1">
            <a:extLst>
              <a:ext uri="{FF2B5EF4-FFF2-40B4-BE49-F238E27FC236}">
                <a16:creationId xmlns:a16="http://schemas.microsoft.com/office/drawing/2014/main" id="{64039B2B-667F-3858-332C-958FDFE069F4}"/>
              </a:ext>
            </a:extLst>
          </p:cNvPr>
          <p:cNvSpPr txBox="1"/>
          <p:nvPr/>
        </p:nvSpPr>
        <p:spPr>
          <a:xfrm>
            <a:off x="10592274" y="510059"/>
            <a:ext cx="64410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6</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729"/>
        <p:cNvGrpSpPr/>
        <p:nvPr/>
      </p:nvGrpSpPr>
      <p:grpSpPr>
        <a:xfrm>
          <a:off x="0" y="0"/>
          <a:ext cx="0" cy="0"/>
          <a:chOff x="0" y="0"/>
          <a:chExt cx="0" cy="0"/>
        </a:xfrm>
      </p:grpSpPr>
      <p:sp>
        <p:nvSpPr>
          <p:cNvPr id="731" name="Google Shape;731;g1c2d83d013b_4_243"/>
          <p:cNvSpPr txBox="1">
            <a:spLocks noGrp="1"/>
          </p:cNvSpPr>
          <p:nvPr>
            <p:ph type="title"/>
          </p:nvPr>
        </p:nvSpPr>
        <p:spPr>
          <a:xfrm>
            <a:off x="3200421" y="420521"/>
            <a:ext cx="4145850" cy="1421994"/>
          </a:xfrm>
          <a:prstGeom prst="rect">
            <a:avLst/>
          </a:prstGeom>
        </p:spPr>
        <p:txBody>
          <a:bodyPr spcFirstLastPara="1" wrap="square" lIns="91425" tIns="45700" rIns="91425" bIns="45700" anchor="ctr" anchorCtr="0">
            <a:normAutofit/>
          </a:bodyPr>
          <a:lstStyle/>
          <a:p>
            <a:pPr algn="ctr">
              <a:spcBef>
                <a:spcPts val="0"/>
              </a:spcBef>
            </a:pPr>
            <a:r>
              <a:rPr lang="en-US" b="1" i="1">
                <a:solidFill>
                  <a:srgbClr val="00B0F0"/>
                </a:solidFill>
              </a:rPr>
              <a:t>Feature File</a:t>
            </a:r>
          </a:p>
        </p:txBody>
      </p:sp>
      <p:sp>
        <p:nvSpPr>
          <p:cNvPr id="2" name="Text Placeholder 1">
            <a:extLst>
              <a:ext uri="{FF2B5EF4-FFF2-40B4-BE49-F238E27FC236}">
                <a16:creationId xmlns:a16="http://schemas.microsoft.com/office/drawing/2014/main" id="{FF384861-7901-F2E4-A6B6-540C862AB122}"/>
              </a:ext>
            </a:extLst>
          </p:cNvPr>
          <p:cNvSpPr>
            <a:spLocks noGrp="1"/>
          </p:cNvSpPr>
          <p:nvPr>
            <p:ph type="body" idx="1"/>
          </p:nvPr>
        </p:nvSpPr>
        <p:spPr/>
        <p:txBody>
          <a:bodyPr/>
          <a:lstStyle/>
          <a:p>
            <a:r>
              <a:rPr lang="en-US" sz="3200">
                <a:solidFill>
                  <a:srgbClr val="FFFF00"/>
                </a:solidFill>
              </a:rPr>
              <a:t>What is feature files:</a:t>
            </a:r>
          </a:p>
        </p:txBody>
      </p:sp>
      <p:sp>
        <p:nvSpPr>
          <p:cNvPr id="3" name="Content Placeholder 2">
            <a:extLst>
              <a:ext uri="{FF2B5EF4-FFF2-40B4-BE49-F238E27FC236}">
                <a16:creationId xmlns:a16="http://schemas.microsoft.com/office/drawing/2014/main" id="{F4A29874-6AEF-D3B0-9326-C19930912DB8}"/>
              </a:ext>
            </a:extLst>
          </p:cNvPr>
          <p:cNvSpPr>
            <a:spLocks noGrp="1"/>
          </p:cNvSpPr>
          <p:nvPr>
            <p:ph sz="half" idx="2"/>
          </p:nvPr>
        </p:nvSpPr>
        <p:spPr/>
        <p:txBody>
          <a:bodyPr vert="horz" lIns="91440" tIns="45720" rIns="91440" bIns="45720" rtlCol="0" anchor="t">
            <a:normAutofit fontScale="85000" lnSpcReduction="10000"/>
          </a:bodyPr>
          <a:lstStyle/>
          <a:p>
            <a:r>
              <a:rPr lang="en-US" sz="3200">
                <a:solidFill>
                  <a:srgbClr val="FFFF00"/>
                </a:solidFill>
                <a:ea typeface="+mj-lt"/>
                <a:cs typeface="+mj-lt"/>
              </a:rPr>
              <a:t>Feature File</a:t>
            </a:r>
            <a:r>
              <a:rPr lang="en-US">
                <a:ea typeface="+mj-lt"/>
                <a:cs typeface="+mj-lt"/>
              </a:rPr>
              <a:t> – </a:t>
            </a:r>
            <a:r>
              <a:rPr lang="en-US" sz="3200">
                <a:ea typeface="+mj-lt"/>
                <a:cs typeface="+mj-lt"/>
              </a:rPr>
              <a:t>It </a:t>
            </a:r>
            <a:r>
              <a:rPr lang="en-US" sz="3200" err="1">
                <a:ea typeface="+mj-lt"/>
                <a:cs typeface="+mj-lt"/>
              </a:rPr>
              <a:t>servers</a:t>
            </a:r>
            <a:r>
              <a:rPr lang="en-US" sz="3200">
                <a:ea typeface="+mj-lt"/>
                <a:cs typeface="+mj-lt"/>
              </a:rPr>
              <a:t> as an entry point to the Cucumber tests. It is the file where your test scenarios are written in Gherkin language. A Feature file may contain single or multiple test scenarios.</a:t>
            </a:r>
            <a:endParaRPr lang="en-US" sz="3200"/>
          </a:p>
        </p:txBody>
      </p:sp>
      <p:pic>
        <p:nvPicPr>
          <p:cNvPr id="6" name="Picture 6" descr="Text&#10;&#10;Description automatically generated">
            <a:extLst>
              <a:ext uri="{FF2B5EF4-FFF2-40B4-BE49-F238E27FC236}">
                <a16:creationId xmlns:a16="http://schemas.microsoft.com/office/drawing/2014/main" id="{880B82E6-C694-F3AB-602F-C81CB4EDE540}"/>
              </a:ext>
            </a:extLst>
          </p:cNvPr>
          <p:cNvPicPr>
            <a:picLocks noGrp="1" noChangeAspect="1"/>
          </p:cNvPicPr>
          <p:nvPr>
            <p:ph sz="quarter" idx="4"/>
          </p:nvPr>
        </p:nvPicPr>
        <p:blipFill>
          <a:blip r:embed="rId3"/>
          <a:stretch>
            <a:fillRect/>
          </a:stretch>
        </p:blipFill>
        <p:spPr>
          <a:xfrm>
            <a:off x="5506053" y="1374321"/>
            <a:ext cx="6682338" cy="5111854"/>
          </a:xfrm>
        </p:spPr>
      </p:pic>
      <p:sp>
        <p:nvSpPr>
          <p:cNvPr id="730" name="Google Shape;730;g1c2d83d013b_4_243"/>
          <p:cNvSpPr txBox="1">
            <a:spLocks noGrp="1"/>
          </p:cNvSpPr>
          <p:nvPr>
            <p:ph type="sldNum" sz="quarter" idx="12"/>
          </p:nvPr>
        </p:nvSpPr>
        <p:spPr>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a:t>60</a:t>
            </a:fld>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FBF217-AACD-85A1-716B-B7C35C56ADD0}"/>
              </a:ext>
            </a:extLst>
          </p:cNvPr>
          <p:cNvSpPr>
            <a:spLocks noGrp="1"/>
          </p:cNvSpPr>
          <p:nvPr>
            <p:ph type="title"/>
          </p:nvPr>
        </p:nvSpPr>
        <p:spPr>
          <a:xfrm>
            <a:off x="3769237" y="452718"/>
            <a:ext cx="6281597" cy="1411262"/>
          </a:xfrm>
        </p:spPr>
        <p:txBody>
          <a:bodyPr/>
          <a:lstStyle/>
          <a:p>
            <a:r>
              <a:rPr lang="en-US">
                <a:solidFill>
                  <a:srgbClr val="FFFF00"/>
                </a:solidFill>
              </a:rPr>
              <a:t>Steps in selenium</a:t>
            </a:r>
          </a:p>
        </p:txBody>
      </p:sp>
      <p:sp>
        <p:nvSpPr>
          <p:cNvPr id="6" name="Text Placeholder 5">
            <a:extLst>
              <a:ext uri="{FF2B5EF4-FFF2-40B4-BE49-F238E27FC236}">
                <a16:creationId xmlns:a16="http://schemas.microsoft.com/office/drawing/2014/main" id="{452DA031-4904-6C3B-70C8-6439DC6F6EF1}"/>
              </a:ext>
            </a:extLst>
          </p:cNvPr>
          <p:cNvSpPr>
            <a:spLocks noGrp="1"/>
          </p:cNvSpPr>
          <p:nvPr>
            <p:ph type="body" idx="1"/>
          </p:nvPr>
        </p:nvSpPr>
        <p:spPr>
          <a:xfrm>
            <a:off x="5653848" y="1872803"/>
            <a:ext cx="4396338" cy="576262"/>
          </a:xfrm>
        </p:spPr>
        <p:txBody>
          <a:bodyPr/>
          <a:lstStyle/>
          <a:p>
            <a:endParaRPr lang="en-US"/>
          </a:p>
        </p:txBody>
      </p:sp>
      <p:sp>
        <p:nvSpPr>
          <p:cNvPr id="3" name="Content Placeholder 2">
            <a:extLst>
              <a:ext uri="{FF2B5EF4-FFF2-40B4-BE49-F238E27FC236}">
                <a16:creationId xmlns:a16="http://schemas.microsoft.com/office/drawing/2014/main" id="{EAB37CC2-0EE2-1038-908A-507A2C7FDDB0}"/>
              </a:ext>
            </a:extLst>
          </p:cNvPr>
          <p:cNvSpPr>
            <a:spLocks noGrp="1"/>
          </p:cNvSpPr>
          <p:nvPr>
            <p:ph sz="half" idx="2"/>
          </p:nvPr>
        </p:nvSpPr>
        <p:spPr>
          <a:xfrm>
            <a:off x="856468" y="1269643"/>
            <a:ext cx="4396339" cy="5566243"/>
          </a:xfrm>
        </p:spPr>
        <p:txBody>
          <a:bodyPr vert="horz" lIns="91440" tIns="45720" rIns="91440" bIns="45720" rtlCol="0" anchor="t">
            <a:normAutofit lnSpcReduction="10000"/>
          </a:bodyPr>
          <a:lstStyle/>
          <a:p>
            <a:r>
              <a:rPr lang="en-US" sz="2400">
                <a:ea typeface="+mj-lt"/>
                <a:cs typeface="+mj-lt"/>
              </a:rPr>
              <a:t>In Cucumber, a step definition is a piece of code that maps a specific step in a scenario to an action that should be taken by the automation framework.</a:t>
            </a:r>
            <a:r>
              <a:rPr lang="en-US" sz="2000">
                <a:ea typeface="+mj-lt"/>
                <a:cs typeface="+mj-lt"/>
              </a:rPr>
              <a:t> </a:t>
            </a:r>
          </a:p>
          <a:p>
            <a:pPr>
              <a:buClr>
                <a:srgbClr val="EF53A5"/>
              </a:buClr>
            </a:pPr>
            <a:endParaRPr lang="en-US"/>
          </a:p>
          <a:p>
            <a:pPr>
              <a:buClr>
                <a:srgbClr val="EF53A5"/>
              </a:buClr>
            </a:pPr>
            <a:r>
              <a:rPr lang="en-US" sz="2400">
                <a:ea typeface="+mj-lt"/>
                <a:cs typeface="+mj-lt"/>
              </a:rPr>
              <a:t>By creating step definitions for each step in a scenario, you can build up a set of reusable components that can be used to test different scenarios.</a:t>
            </a:r>
            <a:endParaRPr lang="en-US" sz="2400"/>
          </a:p>
        </p:txBody>
      </p:sp>
      <p:sp>
        <p:nvSpPr>
          <p:cNvPr id="7" name="Text Placeholder 6">
            <a:extLst>
              <a:ext uri="{FF2B5EF4-FFF2-40B4-BE49-F238E27FC236}">
                <a16:creationId xmlns:a16="http://schemas.microsoft.com/office/drawing/2014/main" id="{116517CB-F28C-2535-6457-3DBB1169DC71}"/>
              </a:ext>
            </a:extLst>
          </p:cNvPr>
          <p:cNvSpPr>
            <a:spLocks noGrp="1"/>
          </p:cNvSpPr>
          <p:nvPr>
            <p:ph type="body" sz="quarter" idx="3"/>
          </p:nvPr>
        </p:nvSpPr>
        <p:spPr/>
        <p:txBody>
          <a:bodyPr/>
          <a:lstStyle/>
          <a:p>
            <a:endParaRPr lang="en-US"/>
          </a:p>
        </p:txBody>
      </p:sp>
      <p:pic>
        <p:nvPicPr>
          <p:cNvPr id="5" name="Picture 5" descr="Diagram&#10;&#10;Description automatically generated">
            <a:extLst>
              <a:ext uri="{FF2B5EF4-FFF2-40B4-BE49-F238E27FC236}">
                <a16:creationId xmlns:a16="http://schemas.microsoft.com/office/drawing/2014/main" id="{11683629-6376-711C-8877-5B6A719740E2}"/>
              </a:ext>
            </a:extLst>
          </p:cNvPr>
          <p:cNvPicPr>
            <a:picLocks noGrp="1" noChangeAspect="1"/>
          </p:cNvPicPr>
          <p:nvPr>
            <p:ph sz="quarter" idx="4"/>
          </p:nvPr>
        </p:nvPicPr>
        <p:blipFill>
          <a:blip r:embed="rId2"/>
          <a:stretch>
            <a:fillRect/>
          </a:stretch>
        </p:blipFill>
        <p:spPr>
          <a:xfrm>
            <a:off x="5654675" y="1275275"/>
            <a:ext cx="5790999" cy="5458389"/>
          </a:xfrm>
        </p:spPr>
      </p:pic>
      <p:sp>
        <p:nvSpPr>
          <p:cNvPr id="4" name="TextBox 3">
            <a:extLst>
              <a:ext uri="{FF2B5EF4-FFF2-40B4-BE49-F238E27FC236}">
                <a16:creationId xmlns:a16="http://schemas.microsoft.com/office/drawing/2014/main" id="{9F76EEA3-CBE8-B8CD-1B69-C78F50F6E8A3}"/>
              </a:ext>
            </a:extLst>
          </p:cNvPr>
          <p:cNvSpPr txBox="1"/>
          <p:nvPr/>
        </p:nvSpPr>
        <p:spPr>
          <a:xfrm>
            <a:off x="10518320" y="446561"/>
            <a:ext cx="1841418"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800"/>
              <a:t>61</a:t>
            </a:r>
          </a:p>
        </p:txBody>
      </p:sp>
    </p:spTree>
    <p:extLst>
      <p:ext uri="{BB962C8B-B14F-4D97-AF65-F5344CB8AC3E}">
        <p14:creationId xmlns:p14="http://schemas.microsoft.com/office/powerpoint/2010/main" val="97438082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71CAD8-9121-433F-A24D-852524FA9894}"/>
              </a:ext>
            </a:extLst>
          </p:cNvPr>
          <p:cNvSpPr>
            <a:spLocks noGrp="1"/>
          </p:cNvSpPr>
          <p:nvPr>
            <p:ph type="title"/>
          </p:nvPr>
        </p:nvSpPr>
        <p:spPr>
          <a:xfrm>
            <a:off x="3100199" y="452718"/>
            <a:ext cx="6950635" cy="795413"/>
          </a:xfrm>
        </p:spPr>
        <p:txBody>
          <a:bodyPr/>
          <a:lstStyle/>
          <a:p>
            <a:r>
              <a:rPr lang="en-US"/>
              <a:t>   </a:t>
            </a:r>
            <a:r>
              <a:rPr lang="en-US">
                <a:solidFill>
                  <a:srgbClr val="FFFF00"/>
                </a:solidFill>
              </a:rPr>
              <a:t>Locators in selenium</a:t>
            </a:r>
            <a:r>
              <a:rPr lang="en-US"/>
              <a:t> </a:t>
            </a:r>
          </a:p>
        </p:txBody>
      </p:sp>
      <p:sp>
        <p:nvSpPr>
          <p:cNvPr id="4" name="Content Placeholder 3">
            <a:extLst>
              <a:ext uri="{FF2B5EF4-FFF2-40B4-BE49-F238E27FC236}">
                <a16:creationId xmlns:a16="http://schemas.microsoft.com/office/drawing/2014/main" id="{9A21C856-4A82-6EF5-FB95-1E5124EDE873}"/>
              </a:ext>
            </a:extLst>
          </p:cNvPr>
          <p:cNvSpPr>
            <a:spLocks noGrp="1"/>
          </p:cNvSpPr>
          <p:nvPr>
            <p:ph sz="half" idx="2"/>
          </p:nvPr>
        </p:nvSpPr>
        <p:spPr>
          <a:xfrm>
            <a:off x="856467" y="1523274"/>
            <a:ext cx="4396339" cy="4851120"/>
          </a:xfrm>
        </p:spPr>
        <p:txBody>
          <a:bodyPr vert="horz" lIns="91440" tIns="45720" rIns="91440" bIns="45720" rtlCol="0" anchor="t">
            <a:noAutofit/>
          </a:bodyPr>
          <a:lstStyle/>
          <a:p>
            <a:r>
              <a:rPr lang="en-US" sz="2000">
                <a:ea typeface="+mj-lt"/>
                <a:cs typeface="+mj-lt"/>
              </a:rPr>
              <a:t>A locator in Selenium is a way to identify a specific element on a web page, such as a button, link, text box, or dropdown. Locators are used by Selenium to find and interact with these elements as part of test automation. </a:t>
            </a:r>
          </a:p>
          <a:p>
            <a:pPr>
              <a:buClr>
                <a:srgbClr val="EF53A5"/>
              </a:buClr>
            </a:pPr>
            <a:endParaRPr lang="en-US" sz="2000"/>
          </a:p>
          <a:p>
            <a:pPr>
              <a:buClr>
                <a:srgbClr val="EF53A5"/>
              </a:buClr>
            </a:pPr>
            <a:r>
              <a:rPr lang="en-US" sz="2000">
                <a:ea typeface="+mj-lt"/>
                <a:cs typeface="+mj-lt"/>
              </a:rPr>
              <a:t>There are several types of locators that can be used in Selenium, including:</a:t>
            </a:r>
            <a:endParaRPr lang="en-US" sz="2000"/>
          </a:p>
        </p:txBody>
      </p:sp>
      <p:sp>
        <p:nvSpPr>
          <p:cNvPr id="10" name="Content Placeholder 9">
            <a:extLst>
              <a:ext uri="{FF2B5EF4-FFF2-40B4-BE49-F238E27FC236}">
                <a16:creationId xmlns:a16="http://schemas.microsoft.com/office/drawing/2014/main" id="{81A6C913-FE3D-15B9-AE98-4F0F8C9C4644}"/>
              </a:ext>
            </a:extLst>
          </p:cNvPr>
          <p:cNvSpPr>
            <a:spLocks noGrp="1"/>
          </p:cNvSpPr>
          <p:nvPr>
            <p:ph sz="quarter" idx="4"/>
          </p:nvPr>
        </p:nvSpPr>
        <p:spPr>
          <a:xfrm flipH="1">
            <a:off x="10050834" y="1816994"/>
            <a:ext cx="57604" cy="629344"/>
          </a:xfrm>
        </p:spPr>
        <p:txBody>
          <a:bodyPr>
            <a:normAutofit/>
          </a:bodyPr>
          <a:lstStyle/>
          <a:p>
            <a:endParaRPr lang="en-US"/>
          </a:p>
        </p:txBody>
      </p:sp>
      <p:pic>
        <p:nvPicPr>
          <p:cNvPr id="8" name="Picture 8" descr="A picture containing graphical user interface&#10;&#10;Description automatically generated">
            <a:extLst>
              <a:ext uri="{FF2B5EF4-FFF2-40B4-BE49-F238E27FC236}">
                <a16:creationId xmlns:a16="http://schemas.microsoft.com/office/drawing/2014/main" id="{0F306939-39AD-CE72-ED78-6FCE7980F271}"/>
              </a:ext>
            </a:extLst>
          </p:cNvPr>
          <p:cNvPicPr>
            <a:picLocks noChangeAspect="1"/>
          </p:cNvPicPr>
          <p:nvPr/>
        </p:nvPicPr>
        <p:blipFill>
          <a:blip r:embed="rId2"/>
          <a:stretch>
            <a:fillRect/>
          </a:stretch>
        </p:blipFill>
        <p:spPr>
          <a:xfrm>
            <a:off x="5167270" y="1352859"/>
            <a:ext cx="6441139" cy="5409077"/>
          </a:xfrm>
          <a:prstGeom prst="rect">
            <a:avLst/>
          </a:prstGeom>
        </p:spPr>
      </p:pic>
      <p:sp>
        <p:nvSpPr>
          <p:cNvPr id="11" name="TextBox 10">
            <a:extLst>
              <a:ext uri="{FF2B5EF4-FFF2-40B4-BE49-F238E27FC236}">
                <a16:creationId xmlns:a16="http://schemas.microsoft.com/office/drawing/2014/main" id="{FCA996DA-93D5-57F9-2682-A5DA95616E10}"/>
              </a:ext>
            </a:extLst>
          </p:cNvPr>
          <p:cNvSpPr txBox="1"/>
          <p:nvPr/>
        </p:nvSpPr>
        <p:spPr>
          <a:xfrm>
            <a:off x="10488340" y="383897"/>
            <a:ext cx="1021294"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a:t>62</a:t>
            </a:r>
          </a:p>
        </p:txBody>
      </p:sp>
    </p:spTree>
    <p:extLst>
      <p:ext uri="{BB962C8B-B14F-4D97-AF65-F5344CB8AC3E}">
        <p14:creationId xmlns:p14="http://schemas.microsoft.com/office/powerpoint/2010/main" val="142495769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3" name="Picture 11">
            <a:extLst>
              <a:ext uri="{FF2B5EF4-FFF2-40B4-BE49-F238E27FC236}">
                <a16:creationId xmlns:a16="http://schemas.microsoft.com/office/drawing/2014/main" id="{B1115DF5-AFBD-4F66-AE21-09484AD45C9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44"/>
          <a:stretch/>
        </p:blipFill>
        <p:spPr>
          <a:xfrm>
            <a:off x="0" y="2669685"/>
            <a:ext cx="4035669" cy="4188315"/>
          </a:xfrm>
          <a:prstGeom prst="rect">
            <a:avLst/>
          </a:prstGeom>
        </p:spPr>
      </p:pic>
      <p:pic>
        <p:nvPicPr>
          <p:cNvPr id="44" name="Picture 13">
            <a:extLst>
              <a:ext uri="{FF2B5EF4-FFF2-40B4-BE49-F238E27FC236}">
                <a16:creationId xmlns:a16="http://schemas.microsoft.com/office/drawing/2014/main" id="{33D1B7F8-74CC-4614-855A-84CC82628BE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45" name="Oval 15">
            <a:extLst>
              <a:ext uri="{FF2B5EF4-FFF2-40B4-BE49-F238E27FC236}">
                <a16:creationId xmlns:a16="http://schemas.microsoft.com/office/drawing/2014/main" id="{16BEC653-A047-40E7-A65C-5C7D3EDECC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46" name="Picture 17">
            <a:extLst>
              <a:ext uri="{FF2B5EF4-FFF2-40B4-BE49-F238E27FC236}">
                <a16:creationId xmlns:a16="http://schemas.microsoft.com/office/drawing/2014/main" id="{1CA27089-EF20-428F-BEFB-D680CC61A24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47" name="Picture 19">
            <a:extLst>
              <a:ext uri="{FF2B5EF4-FFF2-40B4-BE49-F238E27FC236}">
                <a16:creationId xmlns:a16="http://schemas.microsoft.com/office/drawing/2014/main" id="{1BFA68AB-4F1A-4721-A4D2-0C578829A0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9012" y="6096000"/>
            <a:ext cx="993734" cy="762000"/>
          </a:xfrm>
          <a:prstGeom prst="rect">
            <a:avLst/>
          </a:prstGeom>
        </p:spPr>
      </p:pic>
      <p:sp>
        <p:nvSpPr>
          <p:cNvPr id="48" name="Rectangle 21">
            <a:extLst>
              <a:ext uri="{FF2B5EF4-FFF2-40B4-BE49-F238E27FC236}">
                <a16:creationId xmlns:a16="http://schemas.microsoft.com/office/drawing/2014/main" id="{D43CBC87-A39A-44E4-9EE2-21CCD5CEDC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9" name="Rectangle 23">
            <a:extLst>
              <a:ext uri="{FF2B5EF4-FFF2-40B4-BE49-F238E27FC236}">
                <a16:creationId xmlns:a16="http://schemas.microsoft.com/office/drawing/2014/main" id="{81E3F4E1-B084-4FFF-9627-13782BE0BE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8F3B983-3E82-2CBC-2FCD-6112385B3881}"/>
              </a:ext>
            </a:extLst>
          </p:cNvPr>
          <p:cNvSpPr>
            <a:spLocks noGrp="1"/>
          </p:cNvSpPr>
          <p:nvPr>
            <p:ph type="title"/>
          </p:nvPr>
        </p:nvSpPr>
        <p:spPr>
          <a:xfrm>
            <a:off x="541496" y="1208963"/>
            <a:ext cx="3108626" cy="1296538"/>
          </a:xfrm>
        </p:spPr>
        <p:txBody>
          <a:bodyPr vert="horz" lIns="91440" tIns="45720" rIns="91440" bIns="45720" rtlCol="0" anchor="ctr">
            <a:normAutofit/>
          </a:bodyPr>
          <a:lstStyle/>
          <a:p>
            <a:r>
              <a:rPr lang="en-US" sz="3200">
                <a:solidFill>
                  <a:srgbClr val="EBEBEB"/>
                </a:solidFill>
              </a:rPr>
              <a:t>Data Excel Sheet</a:t>
            </a:r>
          </a:p>
        </p:txBody>
      </p:sp>
      <p:sp>
        <p:nvSpPr>
          <p:cNvPr id="50" name="Freeform: Shape 25">
            <a:extLst>
              <a:ext uri="{FF2B5EF4-FFF2-40B4-BE49-F238E27FC236}">
                <a16:creationId xmlns:a16="http://schemas.microsoft.com/office/drawing/2014/main" id="{1F8051AB-C2F8-461F-812A-3E58862141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61310" y="0"/>
            <a:ext cx="8030690" cy="6858000"/>
          </a:xfrm>
          <a:custGeom>
            <a:avLst/>
            <a:gdLst>
              <a:gd name="connsiteX0" fmla="*/ 1176 w 8030690"/>
              <a:gd name="connsiteY0" fmla="*/ 0 h 6858000"/>
              <a:gd name="connsiteX1" fmla="*/ 1344715 w 8030690"/>
              <a:gd name="connsiteY1" fmla="*/ 0 h 6858000"/>
              <a:gd name="connsiteX2" fmla="*/ 1344715 w 8030690"/>
              <a:gd name="connsiteY2" fmla="*/ 0 h 6858000"/>
              <a:gd name="connsiteX3" fmla="*/ 8030690 w 8030690"/>
              <a:gd name="connsiteY3" fmla="*/ 0 h 6858000"/>
              <a:gd name="connsiteX4" fmla="*/ 8030690 w 8030690"/>
              <a:gd name="connsiteY4" fmla="*/ 6858000 h 6858000"/>
              <a:gd name="connsiteX5" fmla="*/ 477746 w 8030690"/>
              <a:gd name="connsiteY5" fmla="*/ 6858000 h 6858000"/>
              <a:gd name="connsiteX6" fmla="*/ 477746 w 8030690"/>
              <a:gd name="connsiteY6" fmla="*/ 6858000 h 6858000"/>
              <a:gd name="connsiteX7" fmla="*/ 0 w 8030690"/>
              <a:gd name="connsiteY7" fmla="*/ 6858000 h 6858000"/>
              <a:gd name="connsiteX8" fmla="*/ 5883 w 8030690"/>
              <a:gd name="connsiteY8" fmla="*/ 6817538 h 6858000"/>
              <a:gd name="connsiteX9" fmla="*/ 23196 w 8030690"/>
              <a:gd name="connsiteY9" fmla="*/ 6698894 h 6858000"/>
              <a:gd name="connsiteX10" fmla="*/ 35298 w 8030690"/>
              <a:gd name="connsiteY10" fmla="*/ 6612483 h 6858000"/>
              <a:gd name="connsiteX11" fmla="*/ 48073 w 8030690"/>
              <a:gd name="connsiteY11" fmla="*/ 6509613 h 6858000"/>
              <a:gd name="connsiteX12" fmla="*/ 63369 w 8030690"/>
              <a:gd name="connsiteY12" fmla="*/ 6387541 h 6858000"/>
              <a:gd name="connsiteX13" fmla="*/ 79506 w 8030690"/>
              <a:gd name="connsiteY13" fmla="*/ 6252438 h 6858000"/>
              <a:gd name="connsiteX14" fmla="*/ 96483 w 8030690"/>
              <a:gd name="connsiteY14" fmla="*/ 6100191 h 6858000"/>
              <a:gd name="connsiteX15" fmla="*/ 114468 w 8030690"/>
              <a:gd name="connsiteY15" fmla="*/ 5934227 h 6858000"/>
              <a:gd name="connsiteX16" fmla="*/ 132454 w 8030690"/>
              <a:gd name="connsiteY16" fmla="*/ 5753862 h 6858000"/>
              <a:gd name="connsiteX17" fmla="*/ 150775 w 8030690"/>
              <a:gd name="connsiteY17" fmla="*/ 5561838 h 6858000"/>
              <a:gd name="connsiteX18" fmla="*/ 167752 w 8030690"/>
              <a:gd name="connsiteY18" fmla="*/ 5354726 h 6858000"/>
              <a:gd name="connsiteX19" fmla="*/ 184057 w 8030690"/>
              <a:gd name="connsiteY19" fmla="*/ 5138013 h 6858000"/>
              <a:gd name="connsiteX20" fmla="*/ 198849 w 8030690"/>
              <a:gd name="connsiteY20" fmla="*/ 4908956 h 6858000"/>
              <a:gd name="connsiteX21" fmla="*/ 212968 w 8030690"/>
              <a:gd name="connsiteY21" fmla="*/ 4670298 h 6858000"/>
              <a:gd name="connsiteX22" fmla="*/ 226248 w 8030690"/>
              <a:gd name="connsiteY22" fmla="*/ 4421352 h 6858000"/>
              <a:gd name="connsiteX23" fmla="*/ 230954 w 8030690"/>
              <a:gd name="connsiteY23" fmla="*/ 4293793 h 6858000"/>
              <a:gd name="connsiteX24" fmla="*/ 236165 w 8030690"/>
              <a:gd name="connsiteY24" fmla="*/ 4163491 h 6858000"/>
              <a:gd name="connsiteX25" fmla="*/ 241039 w 8030690"/>
              <a:gd name="connsiteY25" fmla="*/ 4031132 h 6858000"/>
              <a:gd name="connsiteX26" fmla="*/ 244233 w 8030690"/>
              <a:gd name="connsiteY26" fmla="*/ 3898087 h 6858000"/>
              <a:gd name="connsiteX27" fmla="*/ 247091 w 8030690"/>
              <a:gd name="connsiteY27" fmla="*/ 3762298 h 6858000"/>
              <a:gd name="connsiteX28" fmla="*/ 250116 w 8030690"/>
              <a:gd name="connsiteY28" fmla="*/ 3625138 h 6858000"/>
              <a:gd name="connsiteX29" fmla="*/ 252133 w 8030690"/>
              <a:gd name="connsiteY29" fmla="*/ 3485235 h 6858000"/>
              <a:gd name="connsiteX30" fmla="*/ 252133 w 8030690"/>
              <a:gd name="connsiteY30" fmla="*/ 3343960 h 6858000"/>
              <a:gd name="connsiteX31" fmla="*/ 253142 w 8030690"/>
              <a:gd name="connsiteY31" fmla="*/ 3201314 h 6858000"/>
              <a:gd name="connsiteX32" fmla="*/ 252133 w 8030690"/>
              <a:gd name="connsiteY32" fmla="*/ 3057296 h 6858000"/>
              <a:gd name="connsiteX33" fmla="*/ 250116 w 8030690"/>
              <a:gd name="connsiteY33" fmla="*/ 2911221 h 6858000"/>
              <a:gd name="connsiteX34" fmla="*/ 248267 w 8030690"/>
              <a:gd name="connsiteY34" fmla="*/ 2765145 h 6858000"/>
              <a:gd name="connsiteX35" fmla="*/ 244233 w 8030690"/>
              <a:gd name="connsiteY35" fmla="*/ 2617013 h 6858000"/>
              <a:gd name="connsiteX36" fmla="*/ 240031 w 8030690"/>
              <a:gd name="connsiteY36" fmla="*/ 2467508 h 6858000"/>
              <a:gd name="connsiteX37" fmla="*/ 235156 w 8030690"/>
              <a:gd name="connsiteY37" fmla="*/ 2318004 h 6858000"/>
              <a:gd name="connsiteX38" fmla="*/ 228265 w 8030690"/>
              <a:gd name="connsiteY38" fmla="*/ 2167128 h 6858000"/>
              <a:gd name="connsiteX39" fmla="*/ 220028 w 8030690"/>
              <a:gd name="connsiteY39" fmla="*/ 2014880 h 6858000"/>
              <a:gd name="connsiteX40" fmla="*/ 212128 w 8030690"/>
              <a:gd name="connsiteY40" fmla="*/ 1861947 h 6858000"/>
              <a:gd name="connsiteX41" fmla="*/ 202043 w 8030690"/>
              <a:gd name="connsiteY41" fmla="*/ 1709013 h 6858000"/>
              <a:gd name="connsiteX42" fmla="*/ 189940 w 8030690"/>
              <a:gd name="connsiteY42" fmla="*/ 1554023 h 6858000"/>
              <a:gd name="connsiteX43" fmla="*/ 177838 w 8030690"/>
              <a:gd name="connsiteY43" fmla="*/ 1401089 h 6858000"/>
              <a:gd name="connsiteX44" fmla="*/ 163886 w 8030690"/>
              <a:gd name="connsiteY44" fmla="*/ 1245413 h 6858000"/>
              <a:gd name="connsiteX45" fmla="*/ 148590 w 8030690"/>
              <a:gd name="connsiteY45" fmla="*/ 1089050 h 6858000"/>
              <a:gd name="connsiteX46" fmla="*/ 132454 w 8030690"/>
              <a:gd name="connsiteY46" fmla="*/ 934745 h 6858000"/>
              <a:gd name="connsiteX47" fmla="*/ 113628 w 8030690"/>
              <a:gd name="connsiteY47" fmla="*/ 778383 h 6858000"/>
              <a:gd name="connsiteX48" fmla="*/ 93457 w 8030690"/>
              <a:gd name="connsiteY48" fmla="*/ 622706 h 6858000"/>
              <a:gd name="connsiteX49" fmla="*/ 73454 w 8030690"/>
              <a:gd name="connsiteY49" fmla="*/ 466344 h 6858000"/>
              <a:gd name="connsiteX50" fmla="*/ 50090 w 8030690"/>
              <a:gd name="connsiteY50" fmla="*/ 310667 h 6858000"/>
              <a:gd name="connsiteX51" fmla="*/ 26222 w 8030690"/>
              <a:gd name="connsiteY51" fmla="*/ 15567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8030690" h="6858000">
                <a:moveTo>
                  <a:pt x="1176" y="0"/>
                </a:moveTo>
                <a:lnTo>
                  <a:pt x="1344715" y="0"/>
                </a:lnTo>
                <a:lnTo>
                  <a:pt x="1344715" y="0"/>
                </a:lnTo>
                <a:lnTo>
                  <a:pt x="8030690" y="0"/>
                </a:lnTo>
                <a:lnTo>
                  <a:pt x="8030690" y="6858000"/>
                </a:lnTo>
                <a:lnTo>
                  <a:pt x="477746" y="6858000"/>
                </a:lnTo>
                <a:lnTo>
                  <a:pt x="477746" y="6858000"/>
                </a:lnTo>
                <a:lnTo>
                  <a:pt x="0" y="6858000"/>
                </a:lnTo>
                <a:lnTo>
                  <a:pt x="5883" y="6817538"/>
                </a:lnTo>
                <a:lnTo>
                  <a:pt x="23196" y="6698894"/>
                </a:lnTo>
                <a:lnTo>
                  <a:pt x="35298" y="6612483"/>
                </a:lnTo>
                <a:lnTo>
                  <a:pt x="48073" y="6509613"/>
                </a:lnTo>
                <a:lnTo>
                  <a:pt x="63369" y="6387541"/>
                </a:lnTo>
                <a:lnTo>
                  <a:pt x="79506" y="6252438"/>
                </a:lnTo>
                <a:lnTo>
                  <a:pt x="96483" y="6100191"/>
                </a:lnTo>
                <a:lnTo>
                  <a:pt x="114468" y="5934227"/>
                </a:lnTo>
                <a:lnTo>
                  <a:pt x="132454" y="5753862"/>
                </a:lnTo>
                <a:lnTo>
                  <a:pt x="150775" y="5561838"/>
                </a:lnTo>
                <a:lnTo>
                  <a:pt x="167752" y="5354726"/>
                </a:lnTo>
                <a:lnTo>
                  <a:pt x="184057" y="5138013"/>
                </a:lnTo>
                <a:lnTo>
                  <a:pt x="198849" y="4908956"/>
                </a:lnTo>
                <a:lnTo>
                  <a:pt x="212968" y="4670298"/>
                </a:lnTo>
                <a:lnTo>
                  <a:pt x="226248" y="4421352"/>
                </a:lnTo>
                <a:lnTo>
                  <a:pt x="230954" y="4293793"/>
                </a:lnTo>
                <a:lnTo>
                  <a:pt x="236165" y="4163491"/>
                </a:lnTo>
                <a:lnTo>
                  <a:pt x="241039" y="4031132"/>
                </a:lnTo>
                <a:lnTo>
                  <a:pt x="244233" y="3898087"/>
                </a:lnTo>
                <a:lnTo>
                  <a:pt x="247091" y="3762298"/>
                </a:lnTo>
                <a:lnTo>
                  <a:pt x="250116" y="3625138"/>
                </a:lnTo>
                <a:lnTo>
                  <a:pt x="252133" y="3485235"/>
                </a:lnTo>
                <a:lnTo>
                  <a:pt x="252133" y="3343960"/>
                </a:lnTo>
                <a:lnTo>
                  <a:pt x="253142" y="3201314"/>
                </a:lnTo>
                <a:lnTo>
                  <a:pt x="252133" y="3057296"/>
                </a:lnTo>
                <a:lnTo>
                  <a:pt x="250116" y="2911221"/>
                </a:lnTo>
                <a:lnTo>
                  <a:pt x="248267" y="2765145"/>
                </a:lnTo>
                <a:lnTo>
                  <a:pt x="244233" y="2617013"/>
                </a:lnTo>
                <a:lnTo>
                  <a:pt x="240031" y="2467508"/>
                </a:lnTo>
                <a:lnTo>
                  <a:pt x="235156" y="2318004"/>
                </a:lnTo>
                <a:lnTo>
                  <a:pt x="228265" y="2167128"/>
                </a:lnTo>
                <a:lnTo>
                  <a:pt x="220028" y="2014880"/>
                </a:lnTo>
                <a:lnTo>
                  <a:pt x="212128" y="1861947"/>
                </a:lnTo>
                <a:lnTo>
                  <a:pt x="202043" y="1709013"/>
                </a:lnTo>
                <a:lnTo>
                  <a:pt x="189940" y="1554023"/>
                </a:lnTo>
                <a:lnTo>
                  <a:pt x="177838" y="1401089"/>
                </a:lnTo>
                <a:lnTo>
                  <a:pt x="163886" y="1245413"/>
                </a:lnTo>
                <a:lnTo>
                  <a:pt x="148590" y="1089050"/>
                </a:lnTo>
                <a:lnTo>
                  <a:pt x="132454" y="934745"/>
                </a:lnTo>
                <a:lnTo>
                  <a:pt x="113628" y="778383"/>
                </a:lnTo>
                <a:lnTo>
                  <a:pt x="93457" y="622706"/>
                </a:lnTo>
                <a:lnTo>
                  <a:pt x="73454" y="466344"/>
                </a:lnTo>
                <a:lnTo>
                  <a:pt x="50090" y="310667"/>
                </a:lnTo>
                <a:lnTo>
                  <a:pt x="26222" y="15567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1" name="Freeform 11">
            <a:extLst>
              <a:ext uri="{FF2B5EF4-FFF2-40B4-BE49-F238E27FC236}">
                <a16:creationId xmlns:a16="http://schemas.microsoft.com/office/drawing/2014/main" id="{481E0C28-CB2F-425F-98C5-AF23B9B704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4811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p:nvSpPr>
          <p:cNvPr id="52" name="Rectangle 29">
            <a:extLst>
              <a:ext uri="{FF2B5EF4-FFF2-40B4-BE49-F238E27FC236}">
                <a16:creationId xmlns:a16="http://schemas.microsoft.com/office/drawing/2014/main" id="{2DB2879C-F0B1-4195-A323-E97B6065A7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3B07FB62-CD29-2030-688C-88CF1A4F919F}"/>
              </a:ext>
            </a:extLst>
          </p:cNvPr>
          <p:cNvSpPr>
            <a:spLocks noGrp="1"/>
          </p:cNvSpPr>
          <p:nvPr>
            <p:ph sz="half" idx="1"/>
          </p:nvPr>
        </p:nvSpPr>
        <p:spPr>
          <a:xfrm>
            <a:off x="4765814" y="1401178"/>
            <a:ext cx="3079250" cy="3527929"/>
          </a:xfrm>
        </p:spPr>
        <p:txBody>
          <a:bodyPr vert="horz" lIns="91440" tIns="45720" rIns="91440" bIns="45720" rtlCol="0" anchor="t">
            <a:normAutofit/>
          </a:bodyPr>
          <a:lstStyle/>
          <a:p>
            <a:pPr marL="240030" indent="-240030" defTabSz="320040">
              <a:spcBef>
                <a:spcPts val="700"/>
              </a:spcBef>
            </a:pPr>
            <a:r>
              <a:rPr lang="en-US" sz="1260" b="0" i="0" kern="1200">
                <a:solidFill>
                  <a:schemeClr val="tx1"/>
                </a:solidFill>
                <a:latin typeface="+mj-lt"/>
                <a:ea typeface="+mj-lt"/>
                <a:cs typeface="+mj-lt"/>
              </a:rPr>
              <a:t>To read data from an Excel sheet in Selenium, you can use a Java library called Apache POI. Here's an example of how to read data from an Excel sheet using Selenium WebDriver and Apache POI:   </a:t>
            </a:r>
          </a:p>
          <a:p>
            <a:pPr>
              <a:buClr>
                <a:srgbClr val="EF53A5"/>
              </a:buClr>
            </a:pPr>
            <a:endParaRPr lang="en-US"/>
          </a:p>
        </p:txBody>
      </p:sp>
      <p:graphicFrame>
        <p:nvGraphicFramePr>
          <p:cNvPr id="6" name="Content Placeholder 5">
            <a:extLst>
              <a:ext uri="{FF2B5EF4-FFF2-40B4-BE49-F238E27FC236}">
                <a16:creationId xmlns:a16="http://schemas.microsoft.com/office/drawing/2014/main" id="{4F254562-C88C-BFE3-0ED5-C9E6215B713F}"/>
              </a:ext>
            </a:extLst>
          </p:cNvPr>
          <p:cNvGraphicFramePr>
            <a:graphicFrameLocks noGrp="1"/>
          </p:cNvGraphicFramePr>
          <p:nvPr>
            <p:ph sz="half" idx="2"/>
            <p:extLst>
              <p:ext uri="{D42A27DB-BD31-4B8C-83A1-F6EECF244321}">
                <p14:modId xmlns:p14="http://schemas.microsoft.com/office/powerpoint/2010/main" val="111501611"/>
              </p:ext>
            </p:extLst>
          </p:nvPr>
        </p:nvGraphicFramePr>
        <p:xfrm>
          <a:off x="5974720" y="4011425"/>
          <a:ext cx="4395788" cy="1509556"/>
        </p:xfrm>
        <a:graphic>
          <a:graphicData uri="http://schemas.openxmlformats.org/drawingml/2006/table">
            <a:tbl>
              <a:tblPr firstRow="1" bandRow="1">
                <a:tableStyleId>{013928DD-87C4-4716-9DCF-93974D03E9B9}</a:tableStyleId>
              </a:tblPr>
              <a:tblGrid>
                <a:gridCol w="2197894">
                  <a:extLst>
                    <a:ext uri="{9D8B030D-6E8A-4147-A177-3AD203B41FA5}">
                      <a16:colId xmlns:a16="http://schemas.microsoft.com/office/drawing/2014/main" val="1332493465"/>
                    </a:ext>
                  </a:extLst>
                </a:gridCol>
                <a:gridCol w="2197894">
                  <a:extLst>
                    <a:ext uri="{9D8B030D-6E8A-4147-A177-3AD203B41FA5}">
                      <a16:colId xmlns:a16="http://schemas.microsoft.com/office/drawing/2014/main" val="325974091"/>
                    </a:ext>
                  </a:extLst>
                </a:gridCol>
              </a:tblGrid>
              <a:tr h="0">
                <a:tc>
                  <a:txBody>
                    <a:bodyPr/>
                    <a:lstStyle/>
                    <a:p>
                      <a:pPr fontAlgn="b"/>
                      <a:r>
                        <a:rPr lang="en-US">
                          <a:effectLst/>
                        </a:rPr>
                        <a:t>Username</a:t>
                      </a:r>
                      <a:endParaRPr lang="en-US" b="1">
                        <a:effectLst/>
                      </a:endParaRPr>
                    </a:p>
                  </a:txBody>
                  <a:tcPr anchor="b"/>
                </a:tc>
                <a:tc>
                  <a:txBody>
                    <a:bodyPr/>
                    <a:lstStyle/>
                    <a:p>
                      <a:pPr fontAlgn="b"/>
                      <a:r>
                        <a:rPr lang="en-US">
                          <a:effectLst/>
                        </a:rPr>
                        <a:t>Password</a:t>
                      </a:r>
                      <a:endParaRPr lang="en-US" b="1">
                        <a:effectLst/>
                      </a:endParaRPr>
                    </a:p>
                  </a:txBody>
                  <a:tcPr anchor="b"/>
                </a:tc>
                <a:extLst>
                  <a:ext uri="{0D108BD9-81ED-4DB2-BD59-A6C34878D82A}">
                    <a16:rowId xmlns:a16="http://schemas.microsoft.com/office/drawing/2014/main" val="2472268783"/>
                  </a:ext>
                </a:extLst>
              </a:tr>
              <a:tr h="412276">
                <a:tc>
                  <a:txBody>
                    <a:bodyPr/>
                    <a:lstStyle/>
                    <a:p>
                      <a:pPr fontAlgn="base"/>
                      <a:r>
                        <a:rPr lang="en-US">
                          <a:effectLst/>
                        </a:rPr>
                        <a:t>user1</a:t>
                      </a:r>
                    </a:p>
                  </a:txBody>
                  <a:tcPr anchor="ctr"/>
                </a:tc>
                <a:tc>
                  <a:txBody>
                    <a:bodyPr/>
                    <a:lstStyle/>
                    <a:p>
                      <a:pPr fontAlgn="base"/>
                      <a:r>
                        <a:rPr lang="en-US">
                          <a:effectLst/>
                        </a:rPr>
                        <a:t>pass1</a:t>
                      </a:r>
                    </a:p>
                  </a:txBody>
                  <a:tcPr anchor="ctr"/>
                </a:tc>
                <a:extLst>
                  <a:ext uri="{0D108BD9-81ED-4DB2-BD59-A6C34878D82A}">
                    <a16:rowId xmlns:a16="http://schemas.microsoft.com/office/drawing/2014/main" val="484620788"/>
                  </a:ext>
                </a:extLst>
              </a:tr>
              <a:tr h="0">
                <a:tc>
                  <a:txBody>
                    <a:bodyPr/>
                    <a:lstStyle/>
                    <a:p>
                      <a:pPr fontAlgn="base"/>
                      <a:r>
                        <a:rPr lang="en-US">
                          <a:effectLst/>
                        </a:rPr>
                        <a:t>user2</a:t>
                      </a:r>
                    </a:p>
                  </a:txBody>
                  <a:tcPr anchor="ctr"/>
                </a:tc>
                <a:tc>
                  <a:txBody>
                    <a:bodyPr/>
                    <a:lstStyle/>
                    <a:p>
                      <a:pPr fontAlgn="base"/>
                      <a:r>
                        <a:rPr lang="en-US">
                          <a:effectLst/>
                        </a:rPr>
                        <a:t>pass2</a:t>
                      </a:r>
                    </a:p>
                  </a:txBody>
                  <a:tcPr anchor="ctr"/>
                </a:tc>
                <a:extLst>
                  <a:ext uri="{0D108BD9-81ED-4DB2-BD59-A6C34878D82A}">
                    <a16:rowId xmlns:a16="http://schemas.microsoft.com/office/drawing/2014/main" val="2704143943"/>
                  </a:ext>
                </a:extLst>
              </a:tr>
              <a:tr h="0">
                <a:tc>
                  <a:txBody>
                    <a:bodyPr/>
                    <a:lstStyle/>
                    <a:p>
                      <a:pPr fontAlgn="base"/>
                      <a:r>
                        <a:rPr lang="en-US">
                          <a:effectLst/>
                        </a:rPr>
                        <a:t>user3</a:t>
                      </a:r>
                    </a:p>
                  </a:txBody>
                  <a:tcPr anchor="ctr"/>
                </a:tc>
                <a:tc>
                  <a:txBody>
                    <a:bodyPr/>
                    <a:lstStyle/>
                    <a:p>
                      <a:pPr fontAlgn="base"/>
                      <a:r>
                        <a:rPr lang="en-US">
                          <a:effectLst/>
                        </a:rPr>
                        <a:t>pass3</a:t>
                      </a:r>
                    </a:p>
                  </a:txBody>
                  <a:tcPr anchor="ctr"/>
                </a:tc>
                <a:extLst>
                  <a:ext uri="{0D108BD9-81ED-4DB2-BD59-A6C34878D82A}">
                    <a16:rowId xmlns:a16="http://schemas.microsoft.com/office/drawing/2014/main" val="4032155205"/>
                  </a:ext>
                </a:extLst>
              </a:tr>
            </a:tbl>
          </a:graphicData>
        </a:graphic>
      </p:graphicFrame>
      <p:sp>
        <p:nvSpPr>
          <p:cNvPr id="7" name="TextBox 6">
            <a:extLst>
              <a:ext uri="{FF2B5EF4-FFF2-40B4-BE49-F238E27FC236}">
                <a16:creationId xmlns:a16="http://schemas.microsoft.com/office/drawing/2014/main" id="{072BC95C-FD4C-7AC6-AF8D-239CADD449E3}"/>
              </a:ext>
            </a:extLst>
          </p:cNvPr>
          <p:cNvSpPr txBox="1"/>
          <p:nvPr/>
        </p:nvSpPr>
        <p:spPr>
          <a:xfrm>
            <a:off x="8107623" y="1874372"/>
            <a:ext cx="4031080" cy="155427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defTabSz="320040">
              <a:spcAft>
                <a:spcPts val="600"/>
              </a:spcAft>
              <a:buAutoNum type="arabicPeriod" startAt="2"/>
            </a:pPr>
            <a:r>
              <a:rPr lang="en-US" kern="1200">
                <a:latin typeface="Söhne"/>
                <a:ea typeface="+mn-ea"/>
                <a:cs typeface="+mn-cs"/>
              </a:rPr>
              <a:t>Create an Excel file with data that you want to read. For example, create a file called "TestData.xlsx" with the following data:</a:t>
            </a:r>
          </a:p>
          <a:p>
            <a:pPr>
              <a:spcAft>
                <a:spcPts val="600"/>
              </a:spcAft>
            </a:pPr>
            <a:endParaRPr lang="en-US"/>
          </a:p>
        </p:txBody>
      </p:sp>
      <p:sp>
        <p:nvSpPr>
          <p:cNvPr id="5" name="Rectangle: Beveled 4">
            <a:extLst>
              <a:ext uri="{FF2B5EF4-FFF2-40B4-BE49-F238E27FC236}">
                <a16:creationId xmlns:a16="http://schemas.microsoft.com/office/drawing/2014/main" id="{41625696-2CFF-D19B-0121-84B117AE2E56}"/>
              </a:ext>
            </a:extLst>
          </p:cNvPr>
          <p:cNvSpPr/>
          <p:nvPr/>
        </p:nvSpPr>
        <p:spPr>
          <a:xfrm>
            <a:off x="452082" y="2340022"/>
            <a:ext cx="2081283" cy="4219432"/>
          </a:xfrm>
          <a:prstGeom prst="beve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3CF7F9EF-8FB7-2B52-F44C-B0D76D728F0B}"/>
              </a:ext>
            </a:extLst>
          </p:cNvPr>
          <p:cNvSpPr txBox="1"/>
          <p:nvPr/>
        </p:nvSpPr>
        <p:spPr>
          <a:xfrm>
            <a:off x="543066" y="3289679"/>
            <a:ext cx="1867469"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Use</a:t>
            </a:r>
            <a:endParaRPr lang="en-US"/>
          </a:p>
          <a:p>
            <a:pPr algn="ctr"/>
            <a:r>
              <a:rPr lang="en-US" sz="2400" b="1"/>
              <a:t>Apache</a:t>
            </a:r>
            <a:endParaRPr lang="en-US"/>
          </a:p>
          <a:p>
            <a:pPr algn="ctr"/>
            <a:r>
              <a:rPr lang="en-US" sz="2400" b="1"/>
              <a:t>POI to Integrate Excel Sheet</a:t>
            </a:r>
            <a:endParaRPr lang="en-US"/>
          </a:p>
        </p:txBody>
      </p:sp>
      <p:sp>
        <p:nvSpPr>
          <p:cNvPr id="4" name="TextBox 3">
            <a:extLst>
              <a:ext uri="{FF2B5EF4-FFF2-40B4-BE49-F238E27FC236}">
                <a16:creationId xmlns:a16="http://schemas.microsoft.com/office/drawing/2014/main" id="{C311101F-B509-760F-A35A-4F44FEAF53E8}"/>
              </a:ext>
            </a:extLst>
          </p:cNvPr>
          <p:cNvSpPr txBox="1"/>
          <p:nvPr/>
        </p:nvSpPr>
        <p:spPr>
          <a:xfrm>
            <a:off x="10489870" y="630876"/>
            <a:ext cx="54626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b="1" i="1"/>
              <a:t>63</a:t>
            </a:r>
          </a:p>
        </p:txBody>
      </p:sp>
    </p:spTree>
    <p:extLst>
      <p:ext uri="{BB962C8B-B14F-4D97-AF65-F5344CB8AC3E}">
        <p14:creationId xmlns:p14="http://schemas.microsoft.com/office/powerpoint/2010/main" val="3027283284"/>
      </p:ext>
    </p:extLst>
  </p:cSld>
  <p:clrMapOvr>
    <a:overrideClrMapping bg1="lt1" tx1="dk1" bg2="lt2" tx2="dk2" accent1="accent1" accent2="accent2" accent3="accent3" accent4="accent4" accent5="accent5" accent6="accent6" hlink="hlink" folHlink="folHlink"/>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697"/>
        <p:cNvGrpSpPr/>
        <p:nvPr/>
      </p:nvGrpSpPr>
      <p:grpSpPr>
        <a:xfrm>
          <a:off x="0" y="0"/>
          <a:ext cx="0" cy="0"/>
          <a:chOff x="0" y="0"/>
          <a:chExt cx="0" cy="0"/>
        </a:xfrm>
      </p:grpSpPr>
      <p:sp>
        <p:nvSpPr>
          <p:cNvPr id="698" name="Google Shape;698;g1c2d83d013b_4_215"/>
          <p:cNvSpPr txBox="1">
            <a:spLocks noGrp="1"/>
          </p:cNvSpPr>
          <p:nvPr>
            <p:ph type="sldNum" idx="12"/>
          </p:nvPr>
        </p:nvSpPr>
        <p:spPr>
          <a:xfrm>
            <a:off x="10383383" y="626146"/>
            <a:ext cx="836429" cy="365125"/>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a:t>64</a:t>
            </a:fld>
            <a:endParaRPr lang="en-US"/>
          </a:p>
        </p:txBody>
      </p:sp>
      <p:sp>
        <p:nvSpPr>
          <p:cNvPr id="699" name="Google Shape;699;g1c2d83d013b_4_215"/>
          <p:cNvSpPr txBox="1">
            <a:spLocks noGrp="1"/>
          </p:cNvSpPr>
          <p:nvPr>
            <p:ph type="title"/>
          </p:nvPr>
        </p:nvSpPr>
        <p:spPr>
          <a:xfrm>
            <a:off x="1758538" y="-40615"/>
            <a:ext cx="8585860" cy="1325563"/>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US" sz="2800">
                <a:solidFill>
                  <a:schemeClr val="tx1"/>
                </a:solidFill>
              </a:rPr>
              <a:t>RUNNER CLASS</a:t>
            </a:r>
          </a:p>
        </p:txBody>
      </p:sp>
      <p:pic>
        <p:nvPicPr>
          <p:cNvPr id="2" name="Picture 2" descr="Graphical user interface, text, application, email&#10;&#10;Description automatically generated">
            <a:extLst>
              <a:ext uri="{FF2B5EF4-FFF2-40B4-BE49-F238E27FC236}">
                <a16:creationId xmlns:a16="http://schemas.microsoft.com/office/drawing/2014/main" id="{1791BDEC-AEA8-A5A9-A899-90383225D69A}"/>
              </a:ext>
            </a:extLst>
          </p:cNvPr>
          <p:cNvPicPr>
            <a:picLocks noChangeAspect="1"/>
          </p:cNvPicPr>
          <p:nvPr/>
        </p:nvPicPr>
        <p:blipFill>
          <a:blip r:embed="rId3"/>
          <a:stretch>
            <a:fillRect/>
          </a:stretch>
        </p:blipFill>
        <p:spPr>
          <a:xfrm>
            <a:off x="1403445" y="1157804"/>
            <a:ext cx="9142139" cy="4888165"/>
          </a:xfrm>
          <a:prstGeom prst="rect">
            <a:avLst/>
          </a:prstGeom>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705"/>
        <p:cNvGrpSpPr/>
        <p:nvPr/>
      </p:nvGrpSpPr>
      <p:grpSpPr>
        <a:xfrm>
          <a:off x="0" y="0"/>
          <a:ext cx="0" cy="0"/>
          <a:chOff x="0" y="0"/>
          <a:chExt cx="0" cy="0"/>
        </a:xfrm>
      </p:grpSpPr>
      <p:sp>
        <p:nvSpPr>
          <p:cNvPr id="706" name="Google Shape;706;g1c2d83d013b_4_222"/>
          <p:cNvSpPr txBox="1">
            <a:spLocks noGrp="1"/>
          </p:cNvSpPr>
          <p:nvPr>
            <p:ph type="sldNum" idx="12"/>
          </p:nvPr>
        </p:nvSpPr>
        <p:spPr>
          <a:xfrm>
            <a:off x="10414744" y="355188"/>
            <a:ext cx="785554" cy="450984"/>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a:t>65</a:t>
            </a:fld>
            <a:endParaRPr/>
          </a:p>
        </p:txBody>
      </p:sp>
      <p:sp>
        <p:nvSpPr>
          <p:cNvPr id="707" name="Google Shape;707;g1c2d83d013b_4_222"/>
          <p:cNvSpPr txBox="1">
            <a:spLocks noGrp="1"/>
          </p:cNvSpPr>
          <p:nvPr>
            <p:ph type="title"/>
          </p:nvPr>
        </p:nvSpPr>
        <p:spPr>
          <a:xfrm>
            <a:off x="838200" y="354393"/>
            <a:ext cx="9753600" cy="1550942"/>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US" sz="2800">
                <a:solidFill>
                  <a:schemeClr val="tx1"/>
                </a:solidFill>
              </a:rPr>
              <a:t>Before </a:t>
            </a:r>
            <a:r>
              <a:rPr lang="en-US">
                <a:solidFill>
                  <a:schemeClr val="tx1"/>
                </a:solidFill>
              </a:rPr>
              <a:t>Action </a:t>
            </a:r>
            <a:r>
              <a:rPr lang="en-US" sz="2800">
                <a:solidFill>
                  <a:schemeClr val="tx1"/>
                </a:solidFill>
              </a:rPr>
              <a:t>Class</a:t>
            </a:r>
          </a:p>
        </p:txBody>
      </p:sp>
      <p:sp>
        <p:nvSpPr>
          <p:cNvPr id="2" name="TextBox 1">
            <a:extLst>
              <a:ext uri="{FF2B5EF4-FFF2-40B4-BE49-F238E27FC236}">
                <a16:creationId xmlns:a16="http://schemas.microsoft.com/office/drawing/2014/main" id="{1D4705FF-FCFF-2A0B-BFDB-5A747B6FC11C}"/>
              </a:ext>
            </a:extLst>
          </p:cNvPr>
          <p:cNvSpPr txBox="1"/>
          <p:nvPr/>
        </p:nvSpPr>
        <p:spPr>
          <a:xfrm>
            <a:off x="7959894" y="1846615"/>
            <a:ext cx="3249660" cy="206210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a:solidFill>
                  <a:srgbClr val="FFFF00"/>
                </a:solidFill>
              </a:rPr>
              <a:t>Before Action will run before</a:t>
            </a:r>
            <a:endParaRPr lang="en-US">
              <a:solidFill>
                <a:srgbClr val="FFFF00"/>
              </a:solidFill>
            </a:endParaRPr>
          </a:p>
          <a:p>
            <a:r>
              <a:rPr lang="en-US" sz="3200">
                <a:solidFill>
                  <a:srgbClr val="FFFF00"/>
                </a:solidFill>
              </a:rPr>
              <a:t> </a:t>
            </a:r>
            <a:r>
              <a:rPr lang="en-US" sz="3200">
                <a:solidFill>
                  <a:srgbClr val="FFFF00"/>
                </a:solidFill>
                <a:ea typeface="+mn-lt"/>
                <a:cs typeface="+mn-lt"/>
              </a:rPr>
              <a:t>executing</a:t>
            </a:r>
            <a:r>
              <a:rPr lang="en-US" sz="3200">
                <a:solidFill>
                  <a:srgbClr val="FFFF00"/>
                </a:solidFill>
              </a:rPr>
              <a:t> any scenario..</a:t>
            </a:r>
            <a:endParaRPr lang="en-US">
              <a:solidFill>
                <a:srgbClr val="FFFF00"/>
              </a:solidFill>
            </a:endParaRPr>
          </a:p>
        </p:txBody>
      </p:sp>
      <p:pic>
        <p:nvPicPr>
          <p:cNvPr id="3" name="Picture 3" descr="Text&#10;&#10;Description automatically generated">
            <a:extLst>
              <a:ext uri="{FF2B5EF4-FFF2-40B4-BE49-F238E27FC236}">
                <a16:creationId xmlns:a16="http://schemas.microsoft.com/office/drawing/2014/main" id="{AF7143A8-1941-D916-C8AF-B7892BBA578A}"/>
              </a:ext>
            </a:extLst>
          </p:cNvPr>
          <p:cNvPicPr>
            <a:picLocks noChangeAspect="1"/>
          </p:cNvPicPr>
          <p:nvPr/>
        </p:nvPicPr>
        <p:blipFill>
          <a:blip r:embed="rId3"/>
          <a:stretch>
            <a:fillRect/>
          </a:stretch>
        </p:blipFill>
        <p:spPr>
          <a:xfrm>
            <a:off x="550460" y="1563323"/>
            <a:ext cx="7394812" cy="4914159"/>
          </a:xfrm>
          <a:prstGeom prst="rect">
            <a:avLst/>
          </a:prstGeom>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721"/>
        <p:cNvGrpSpPr/>
        <p:nvPr/>
      </p:nvGrpSpPr>
      <p:grpSpPr>
        <a:xfrm>
          <a:off x="0" y="0"/>
          <a:ext cx="0" cy="0"/>
          <a:chOff x="0" y="0"/>
          <a:chExt cx="0" cy="0"/>
        </a:xfrm>
      </p:grpSpPr>
      <p:sp>
        <p:nvSpPr>
          <p:cNvPr id="722" name="Google Shape;722;g1c2d83d013b_4_236"/>
          <p:cNvSpPr txBox="1">
            <a:spLocks noGrp="1"/>
          </p:cNvSpPr>
          <p:nvPr>
            <p:ph type="sldNum" idx="12"/>
          </p:nvPr>
        </p:nvSpPr>
        <p:spPr>
          <a:xfrm>
            <a:off x="15067637" y="3423051"/>
            <a:ext cx="390219" cy="433363"/>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endParaRPr lang="en-US"/>
          </a:p>
        </p:txBody>
      </p:sp>
      <p:sp>
        <p:nvSpPr>
          <p:cNvPr id="723" name="Google Shape;723;g1c2d83d013b_4_236"/>
          <p:cNvSpPr txBox="1">
            <a:spLocks noGrp="1"/>
          </p:cNvSpPr>
          <p:nvPr>
            <p:ph type="title"/>
          </p:nvPr>
        </p:nvSpPr>
        <p:spPr>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US">
                <a:solidFill>
                  <a:srgbClr val="FFFF00"/>
                </a:solidFill>
              </a:rPr>
              <a:t>Setup Driver Class</a:t>
            </a:r>
            <a:endParaRPr>
              <a:solidFill>
                <a:srgbClr val="FFFF00"/>
              </a:solidFill>
            </a:endParaRPr>
          </a:p>
        </p:txBody>
      </p:sp>
      <p:sp>
        <p:nvSpPr>
          <p:cNvPr id="2" name="TextBox 1">
            <a:extLst>
              <a:ext uri="{FF2B5EF4-FFF2-40B4-BE49-F238E27FC236}">
                <a16:creationId xmlns:a16="http://schemas.microsoft.com/office/drawing/2014/main" id="{C9ED668D-6AFA-8B20-E394-B5C48BBC4E9D}"/>
              </a:ext>
            </a:extLst>
          </p:cNvPr>
          <p:cNvSpPr txBox="1"/>
          <p:nvPr/>
        </p:nvSpPr>
        <p:spPr>
          <a:xfrm>
            <a:off x="10528049" y="492402"/>
            <a:ext cx="571868"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a:t>66</a:t>
            </a:r>
          </a:p>
        </p:txBody>
      </p:sp>
      <p:sp>
        <p:nvSpPr>
          <p:cNvPr id="3" name="TextBox 2">
            <a:extLst>
              <a:ext uri="{FF2B5EF4-FFF2-40B4-BE49-F238E27FC236}">
                <a16:creationId xmlns:a16="http://schemas.microsoft.com/office/drawing/2014/main" id="{B6110DDD-E899-E893-65E8-EF6CED0E3B14}"/>
              </a:ext>
            </a:extLst>
          </p:cNvPr>
          <p:cNvSpPr txBox="1"/>
          <p:nvPr/>
        </p:nvSpPr>
        <p:spPr>
          <a:xfrm>
            <a:off x="8062046" y="2084231"/>
            <a:ext cx="4019797" cy="403187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buAutoNum type="arabicPeriod" startAt="4"/>
            </a:pPr>
            <a:r>
              <a:rPr lang="en-US" sz="3200">
                <a:solidFill>
                  <a:srgbClr val="FFFF00"/>
                </a:solidFill>
                <a:latin typeface="Söhne"/>
              </a:rPr>
              <a:t>Use the driver instance to interact with the browser and automate tests.</a:t>
            </a:r>
          </a:p>
          <a:p>
            <a:pPr>
              <a:buAutoNum type="arabicPeriod" startAt="4"/>
            </a:pPr>
            <a:r>
              <a:rPr lang="en-US" sz="3200">
                <a:solidFill>
                  <a:srgbClr val="FFFF00"/>
                </a:solidFill>
                <a:latin typeface="Söhne"/>
              </a:rPr>
              <a:t>When you're finished with the driver, remember to close it:</a:t>
            </a:r>
          </a:p>
        </p:txBody>
      </p:sp>
      <p:pic>
        <p:nvPicPr>
          <p:cNvPr id="4" name="Picture 4" descr="Graphical user interface, text&#10;&#10;Description automatically generated">
            <a:extLst>
              <a:ext uri="{FF2B5EF4-FFF2-40B4-BE49-F238E27FC236}">
                <a16:creationId xmlns:a16="http://schemas.microsoft.com/office/drawing/2014/main" id="{BE8FF577-89BE-1638-D4F9-E5DE6B4C29FD}"/>
              </a:ext>
            </a:extLst>
          </p:cNvPr>
          <p:cNvPicPr>
            <a:picLocks noChangeAspect="1"/>
          </p:cNvPicPr>
          <p:nvPr/>
        </p:nvPicPr>
        <p:blipFill>
          <a:blip r:embed="rId3"/>
          <a:stretch>
            <a:fillRect/>
          </a:stretch>
        </p:blipFill>
        <p:spPr>
          <a:xfrm>
            <a:off x="118281" y="1503529"/>
            <a:ext cx="7804243" cy="4703927"/>
          </a:xfrm>
          <a:prstGeom prst="rect">
            <a:avLst/>
          </a:prstGeom>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737"/>
        <p:cNvGrpSpPr/>
        <p:nvPr/>
      </p:nvGrpSpPr>
      <p:grpSpPr>
        <a:xfrm>
          <a:off x="0" y="0"/>
          <a:ext cx="0" cy="0"/>
          <a:chOff x="0" y="0"/>
          <a:chExt cx="0" cy="0"/>
        </a:xfrm>
      </p:grpSpPr>
      <p:sp>
        <p:nvSpPr>
          <p:cNvPr id="738" name="Google Shape;738;g1c2d83d013b_4_266"/>
          <p:cNvSpPr txBox="1">
            <a:spLocks noGrp="1"/>
          </p:cNvSpPr>
          <p:nvPr>
            <p:ph type="sldNum" idx="12"/>
          </p:nvPr>
        </p:nvSpPr>
        <p:spPr>
          <a:xfrm>
            <a:off x="10461518" y="602513"/>
            <a:ext cx="651800" cy="410617"/>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a:t>67</a:t>
            </a:fld>
            <a:endParaRPr/>
          </a:p>
        </p:txBody>
      </p:sp>
      <p:sp>
        <p:nvSpPr>
          <p:cNvPr id="739" name="Google Shape;739;g1c2d83d013b_4_266"/>
          <p:cNvSpPr txBox="1">
            <a:spLocks noGrp="1"/>
          </p:cNvSpPr>
          <p:nvPr>
            <p:ph type="title"/>
          </p:nvPr>
        </p:nvSpPr>
        <p:spPr>
          <a:xfrm>
            <a:off x="1395484" y="137662"/>
            <a:ext cx="9150824" cy="1325563"/>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US">
                <a:solidFill>
                  <a:srgbClr val="00B050"/>
                </a:solidFill>
              </a:rPr>
              <a:t>Dry Run (Snippet)</a:t>
            </a:r>
            <a:endParaRPr>
              <a:solidFill>
                <a:srgbClr val="00B050"/>
              </a:solidFill>
            </a:endParaRPr>
          </a:p>
        </p:txBody>
      </p:sp>
      <p:pic>
        <p:nvPicPr>
          <p:cNvPr id="740" name="Google Shape;740;g1c2d83d013b_4_266"/>
          <p:cNvPicPr preferRelativeResize="0"/>
          <p:nvPr/>
        </p:nvPicPr>
        <p:blipFill>
          <a:blip r:embed="rId3">
            <a:alphaModFix/>
          </a:blip>
          <a:stretch>
            <a:fillRect/>
          </a:stretch>
        </p:blipFill>
        <p:spPr>
          <a:xfrm>
            <a:off x="141027" y="1443564"/>
            <a:ext cx="11198001" cy="4995144"/>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745"/>
        <p:cNvGrpSpPr/>
        <p:nvPr/>
      </p:nvGrpSpPr>
      <p:grpSpPr>
        <a:xfrm>
          <a:off x="0" y="0"/>
          <a:ext cx="0" cy="0"/>
          <a:chOff x="0" y="0"/>
          <a:chExt cx="0" cy="0"/>
        </a:xfrm>
      </p:grpSpPr>
      <p:sp>
        <p:nvSpPr>
          <p:cNvPr id="746" name="Google Shape;746;g1c2d83d013b_4_273"/>
          <p:cNvSpPr txBox="1">
            <a:spLocks noGrp="1"/>
          </p:cNvSpPr>
          <p:nvPr>
            <p:ph type="sldNum" idx="12"/>
          </p:nvPr>
        </p:nvSpPr>
        <p:spPr>
          <a:xfrm>
            <a:off x="10422967" y="586562"/>
            <a:ext cx="707779" cy="315645"/>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sz="1800" dirty="0"/>
              <a:t>68</a:t>
            </a:fld>
            <a:endParaRPr sz="1800"/>
          </a:p>
        </p:txBody>
      </p:sp>
      <p:sp>
        <p:nvSpPr>
          <p:cNvPr id="747" name="Google Shape;747;g1c2d83d013b_4_273"/>
          <p:cNvSpPr txBox="1">
            <a:spLocks noGrp="1"/>
          </p:cNvSpPr>
          <p:nvPr>
            <p:ph type="title"/>
          </p:nvPr>
        </p:nvSpPr>
        <p:spPr>
          <a:xfrm>
            <a:off x="3757551" y="78138"/>
            <a:ext cx="4676899" cy="721901"/>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US"/>
              <a:t>Regular Run</a:t>
            </a:r>
            <a:endParaRPr/>
          </a:p>
        </p:txBody>
      </p:sp>
      <p:pic>
        <p:nvPicPr>
          <p:cNvPr id="748" name="Google Shape;748;g1c2d83d013b_4_273"/>
          <p:cNvPicPr preferRelativeResize="0"/>
          <p:nvPr/>
        </p:nvPicPr>
        <p:blipFill>
          <a:blip r:embed="rId3">
            <a:alphaModFix/>
          </a:blip>
          <a:stretch>
            <a:fillRect/>
          </a:stretch>
        </p:blipFill>
        <p:spPr>
          <a:xfrm>
            <a:off x="1403445" y="1695374"/>
            <a:ext cx="8959412" cy="4122859"/>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753"/>
        <p:cNvGrpSpPr/>
        <p:nvPr/>
      </p:nvGrpSpPr>
      <p:grpSpPr>
        <a:xfrm>
          <a:off x="0" y="0"/>
          <a:ext cx="0" cy="0"/>
          <a:chOff x="0" y="0"/>
          <a:chExt cx="0" cy="0"/>
        </a:xfrm>
      </p:grpSpPr>
      <p:sp>
        <p:nvSpPr>
          <p:cNvPr id="754" name="Google Shape;754;g1c2d83d013b_0_34"/>
          <p:cNvSpPr txBox="1">
            <a:spLocks noGrp="1"/>
          </p:cNvSpPr>
          <p:nvPr>
            <p:ph type="sldNum" idx="12"/>
          </p:nvPr>
        </p:nvSpPr>
        <p:spPr>
          <a:xfrm>
            <a:off x="10432864" y="576666"/>
            <a:ext cx="648403" cy="444293"/>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sz="1800" dirty="0"/>
              <a:pPr marL="0" lvl="0" indent="0" algn="ctr" rtl="0">
                <a:spcBef>
                  <a:spcPts val="0"/>
                </a:spcBef>
                <a:spcAft>
                  <a:spcPts val="0"/>
                </a:spcAft>
                <a:buClr>
                  <a:srgbClr val="000000"/>
                </a:buClr>
                <a:buFont typeface="Arial"/>
                <a:buNone/>
              </a:pPr>
              <a:t>69</a:t>
            </a:fld>
            <a:endParaRPr lang="en-US" sz="1800"/>
          </a:p>
        </p:txBody>
      </p:sp>
      <p:sp>
        <p:nvSpPr>
          <p:cNvPr id="755" name="Google Shape;755;g1c2d83d013b_0_34"/>
          <p:cNvSpPr txBox="1">
            <a:spLocks noGrp="1"/>
          </p:cNvSpPr>
          <p:nvPr>
            <p:ph type="title"/>
          </p:nvPr>
        </p:nvSpPr>
        <p:spPr>
          <a:xfrm>
            <a:off x="2639291" y="38554"/>
            <a:ext cx="6923315" cy="1325563"/>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US"/>
              <a:t>Regression Testing Report</a:t>
            </a:r>
            <a:endParaRPr/>
          </a:p>
          <a:p>
            <a:pPr marL="0" lvl="0" indent="0" algn="ctr" rtl="0">
              <a:spcBef>
                <a:spcPts val="0"/>
              </a:spcBef>
              <a:spcAft>
                <a:spcPts val="0"/>
              </a:spcAft>
              <a:buNone/>
            </a:pPr>
            <a:r>
              <a:rPr lang="en-US" sz="2650">
                <a:solidFill>
                  <a:schemeClr val="accent6"/>
                </a:solidFill>
              </a:rPr>
              <a:t>BESTBUY</a:t>
            </a:r>
            <a:endParaRPr sz="2650">
              <a:solidFill>
                <a:schemeClr val="accent6"/>
              </a:solidFill>
            </a:endParaRPr>
          </a:p>
        </p:txBody>
      </p:sp>
      <p:pic>
        <p:nvPicPr>
          <p:cNvPr id="756" name="Google Shape;756;g1c2d83d013b_0_34"/>
          <p:cNvPicPr preferRelativeResize="0"/>
          <p:nvPr/>
        </p:nvPicPr>
        <p:blipFill>
          <a:blip r:embed="rId3">
            <a:alphaModFix/>
          </a:blip>
          <a:stretch>
            <a:fillRect/>
          </a:stretch>
        </p:blipFill>
        <p:spPr>
          <a:xfrm>
            <a:off x="58373" y="2371798"/>
            <a:ext cx="5630498" cy="3687525"/>
          </a:xfrm>
          <a:prstGeom prst="rect">
            <a:avLst/>
          </a:prstGeom>
          <a:noFill/>
          <a:ln>
            <a:noFill/>
          </a:ln>
        </p:spPr>
      </p:pic>
      <p:pic>
        <p:nvPicPr>
          <p:cNvPr id="757" name="Google Shape;757;g1c2d83d013b_0_34"/>
          <p:cNvPicPr preferRelativeResize="0"/>
          <p:nvPr/>
        </p:nvPicPr>
        <p:blipFill>
          <a:blip r:embed="rId4">
            <a:alphaModFix/>
          </a:blip>
          <a:stretch>
            <a:fillRect/>
          </a:stretch>
        </p:blipFill>
        <p:spPr>
          <a:xfrm>
            <a:off x="5821275" y="2604689"/>
            <a:ext cx="6286376" cy="322174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303" name="Google Shape;303;g1c2d83d013b_0_16"/>
          <p:cNvSpPr txBox="1">
            <a:spLocks noGrp="1"/>
          </p:cNvSpPr>
          <p:nvPr>
            <p:ph type="title"/>
          </p:nvPr>
        </p:nvSpPr>
        <p:spPr>
          <a:xfrm>
            <a:off x="1050857" y="2926"/>
            <a:ext cx="9284615" cy="1560488"/>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sz="5400">
                <a:latin typeface="Libre Franklin" pitchFamily="2" charset="0"/>
              </a:rPr>
              <a:t>Scrum Process(Agile)</a:t>
            </a:r>
            <a:endParaRPr sz="5400">
              <a:latin typeface="Libre Franklin" pitchFamily="2" charset="0"/>
            </a:endParaRPr>
          </a:p>
        </p:txBody>
      </p:sp>
      <p:pic>
        <p:nvPicPr>
          <p:cNvPr id="3" name="Picture 2" descr="Diagram&#10;&#10;Description automatically generated">
            <a:extLst>
              <a:ext uri="{FF2B5EF4-FFF2-40B4-BE49-F238E27FC236}">
                <a16:creationId xmlns:a16="http://schemas.microsoft.com/office/drawing/2014/main" id="{D2707032-A03E-DA41-B504-B34D959C1436}"/>
              </a:ext>
            </a:extLst>
          </p:cNvPr>
          <p:cNvPicPr>
            <a:picLocks noChangeAspect="1"/>
          </p:cNvPicPr>
          <p:nvPr/>
        </p:nvPicPr>
        <p:blipFill>
          <a:blip r:embed="rId3"/>
          <a:stretch>
            <a:fillRect/>
          </a:stretch>
        </p:blipFill>
        <p:spPr>
          <a:xfrm>
            <a:off x="844380" y="1407192"/>
            <a:ext cx="10760143" cy="5184875"/>
          </a:xfrm>
          <a:prstGeom prst="rect">
            <a:avLst/>
          </a:prstGeom>
        </p:spPr>
      </p:pic>
      <p:sp>
        <p:nvSpPr>
          <p:cNvPr id="2" name="TextBox 1">
            <a:extLst>
              <a:ext uri="{FF2B5EF4-FFF2-40B4-BE49-F238E27FC236}">
                <a16:creationId xmlns:a16="http://schemas.microsoft.com/office/drawing/2014/main" id="{44661AC8-BEA1-6916-84C9-BAE66994F070}"/>
              </a:ext>
            </a:extLst>
          </p:cNvPr>
          <p:cNvSpPr txBox="1"/>
          <p:nvPr/>
        </p:nvSpPr>
        <p:spPr>
          <a:xfrm>
            <a:off x="10648272" y="640293"/>
            <a:ext cx="9776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7</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771"/>
        <p:cNvGrpSpPr/>
        <p:nvPr/>
      </p:nvGrpSpPr>
      <p:grpSpPr>
        <a:xfrm>
          <a:off x="0" y="0"/>
          <a:ext cx="0" cy="0"/>
          <a:chOff x="0" y="0"/>
          <a:chExt cx="0" cy="0"/>
        </a:xfrm>
      </p:grpSpPr>
      <p:sp>
        <p:nvSpPr>
          <p:cNvPr id="772" name="Google Shape;772;g1c2d83d013b_2_0"/>
          <p:cNvSpPr txBox="1">
            <a:spLocks noGrp="1"/>
          </p:cNvSpPr>
          <p:nvPr>
            <p:ph type="sldNum" idx="12"/>
          </p:nvPr>
        </p:nvSpPr>
        <p:spPr>
          <a:xfrm>
            <a:off x="10438772" y="568394"/>
            <a:ext cx="697292" cy="399244"/>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dirty="0"/>
              <a:t>70</a:t>
            </a:fld>
            <a:endParaRPr/>
          </a:p>
        </p:txBody>
      </p:sp>
      <p:pic>
        <p:nvPicPr>
          <p:cNvPr id="2" name="Picture 2" descr="Calendar&#10;&#10;Description automatically generated">
            <a:extLst>
              <a:ext uri="{FF2B5EF4-FFF2-40B4-BE49-F238E27FC236}">
                <a16:creationId xmlns:a16="http://schemas.microsoft.com/office/drawing/2014/main" id="{BDABB33A-65BA-73D7-54B1-3CE4F81293AE}"/>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1676400" y="660777"/>
            <a:ext cx="8645856" cy="5729786"/>
          </a:xfrm>
          <a:prstGeom prst="rect">
            <a:avLst/>
          </a:prstGeom>
        </p:spPr>
      </p:pic>
      <p:sp>
        <p:nvSpPr>
          <p:cNvPr id="3" name="TextBox 2">
            <a:extLst>
              <a:ext uri="{FF2B5EF4-FFF2-40B4-BE49-F238E27FC236}">
                <a16:creationId xmlns:a16="http://schemas.microsoft.com/office/drawing/2014/main" id="{119EF13B-62A6-461B-05BD-CC978A8A659C}"/>
              </a:ext>
            </a:extLst>
          </p:cNvPr>
          <p:cNvSpPr txBox="1"/>
          <p:nvPr/>
        </p:nvSpPr>
        <p:spPr>
          <a:xfrm>
            <a:off x="4724400" y="4343400"/>
            <a:ext cx="2743200" cy="317500"/>
          </a:xfrm>
          <a:prstGeom prst="rect">
            <a:avLst/>
          </a:prstGeom>
        </p:spPr>
        <p:txBody>
          <a:bodyPr>
            <a:normAutofit fontScale="47500" lnSpcReduction="20000"/>
          </a:bodyPr>
          <a:lstStyle/>
          <a:p>
            <a:r>
              <a:rPr lang="en-US">
                <a:hlinkClick r:id="rId4"/>
              </a:rPr>
              <a:t>This Photo</a:t>
            </a:r>
            <a:r>
              <a:rPr lang="en-US"/>
              <a:t> by Unknown author is licensed under </a:t>
            </a:r>
            <a:r>
              <a:rPr lang="en-US">
                <a:hlinkClick r:id="rId5"/>
              </a:rPr>
              <a:t>CC BY-SA</a:t>
            </a:r>
            <a:r>
              <a:rPr lang="en-US"/>
              <a:t>.</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Google Shape;310;g1c2d83d013b_4_33"/>
          <p:cNvSpPr txBox="1">
            <a:spLocks noGrp="1"/>
          </p:cNvSpPr>
          <p:nvPr>
            <p:ph type="body" idx="1"/>
          </p:nvPr>
        </p:nvSpPr>
        <p:spPr>
          <a:prstGeom prst="rect">
            <a:avLst/>
          </a:prstGeom>
        </p:spPr>
        <p:txBody>
          <a:bodyPr spcFirstLastPara="1" wrap="square" lIns="91425" tIns="45700" rIns="91425" bIns="45700" anchor="t" anchorCtr="0">
            <a:noAutofit/>
          </a:bodyPr>
          <a:lstStyle/>
          <a:p>
            <a:pPr marL="0" lvl="0" indent="0" algn="ctr" rtl="0">
              <a:spcBef>
                <a:spcPts val="1000"/>
              </a:spcBef>
              <a:spcAft>
                <a:spcPts val="0"/>
              </a:spcAft>
              <a:buNone/>
            </a:pPr>
            <a:endParaRPr/>
          </a:p>
        </p:txBody>
      </p:sp>
      <p:sp>
        <p:nvSpPr>
          <p:cNvPr id="311" name="Google Shape;311;g1c2d83d013b_4_33"/>
          <p:cNvSpPr txBox="1">
            <a:spLocks noGrp="1"/>
          </p:cNvSpPr>
          <p:nvPr>
            <p:ph type="body" idx="2"/>
          </p:nvPr>
        </p:nvSpPr>
        <p:spPr>
          <a:prstGeom prst="rect">
            <a:avLst/>
          </a:prstGeom>
        </p:spPr>
        <p:txBody>
          <a:bodyPr spcFirstLastPara="1" wrap="square" lIns="91425" tIns="45700" rIns="91425" bIns="45700" anchor="t" anchorCtr="0">
            <a:noAutofit/>
          </a:bodyPr>
          <a:lstStyle/>
          <a:p>
            <a:pPr marL="0" lvl="0" indent="0" algn="ctr" rtl="0">
              <a:spcBef>
                <a:spcPts val="1000"/>
              </a:spcBef>
              <a:spcAft>
                <a:spcPts val="0"/>
              </a:spcAft>
              <a:buNone/>
            </a:pPr>
            <a:endParaRPr/>
          </a:p>
        </p:txBody>
      </p:sp>
      <p:sp>
        <p:nvSpPr>
          <p:cNvPr id="313" name="Google Shape;313;g1c2d83d013b_4_33"/>
          <p:cNvSpPr txBox="1">
            <a:spLocks noGrp="1"/>
          </p:cNvSpPr>
          <p:nvPr>
            <p:ph type="body" idx="3"/>
          </p:nvPr>
        </p:nvSpPr>
        <p:spPr>
          <a:prstGeom prst="rect">
            <a:avLst/>
          </a:prstGeom>
        </p:spPr>
        <p:txBody>
          <a:bodyPr spcFirstLastPara="1" wrap="square" lIns="91425" tIns="45700" rIns="91425" bIns="45700" anchor="t" anchorCtr="0">
            <a:noAutofit/>
          </a:bodyPr>
          <a:lstStyle/>
          <a:p>
            <a:pPr marL="0" lvl="0" indent="0" algn="ctr" rtl="0">
              <a:spcBef>
                <a:spcPts val="1000"/>
              </a:spcBef>
              <a:spcAft>
                <a:spcPts val="0"/>
              </a:spcAft>
              <a:buNone/>
            </a:pPr>
            <a:endParaRPr/>
          </a:p>
        </p:txBody>
      </p:sp>
      <p:sp>
        <p:nvSpPr>
          <p:cNvPr id="314" name="Google Shape;314;g1c2d83d013b_4_33"/>
          <p:cNvSpPr txBox="1">
            <a:spLocks noGrp="1"/>
          </p:cNvSpPr>
          <p:nvPr>
            <p:ph type="body" idx="4"/>
          </p:nvPr>
        </p:nvSpPr>
        <p:spPr>
          <a:prstGeom prst="rect">
            <a:avLst/>
          </a:prstGeom>
        </p:spPr>
        <p:txBody>
          <a:bodyPr spcFirstLastPara="1" wrap="square" lIns="91425" tIns="45700" rIns="91425" bIns="45700" anchor="t" anchorCtr="0">
            <a:noAutofit/>
          </a:bodyPr>
          <a:lstStyle/>
          <a:p>
            <a:pPr marL="0" lvl="0" indent="0" algn="ctr" rtl="0">
              <a:spcBef>
                <a:spcPts val="1000"/>
              </a:spcBef>
              <a:spcAft>
                <a:spcPts val="0"/>
              </a:spcAft>
              <a:buNone/>
            </a:pPr>
            <a:endParaRPr/>
          </a:p>
        </p:txBody>
      </p:sp>
      <p:pic>
        <p:nvPicPr>
          <p:cNvPr id="316" name="Google Shape;316;g1c2d83d013b_4_33"/>
          <p:cNvPicPr preferRelativeResize="0"/>
          <p:nvPr/>
        </p:nvPicPr>
        <p:blipFill>
          <a:blip r:embed="rId3">
            <a:alphaModFix/>
          </a:blip>
          <a:stretch>
            <a:fillRect/>
          </a:stretch>
        </p:blipFill>
        <p:spPr>
          <a:xfrm>
            <a:off x="1666637" y="0"/>
            <a:ext cx="8531525" cy="6858000"/>
          </a:xfrm>
          <a:prstGeom prst="rect">
            <a:avLst/>
          </a:prstGeom>
          <a:noFill/>
          <a:ln>
            <a:noFill/>
          </a:ln>
        </p:spPr>
      </p:pic>
      <p:sp>
        <p:nvSpPr>
          <p:cNvPr id="2" name="TextBox 1">
            <a:extLst>
              <a:ext uri="{FF2B5EF4-FFF2-40B4-BE49-F238E27FC236}">
                <a16:creationId xmlns:a16="http://schemas.microsoft.com/office/drawing/2014/main" id="{394A8860-73D1-6E72-5B6D-322A32996B2A}"/>
              </a:ext>
            </a:extLst>
          </p:cNvPr>
          <p:cNvSpPr txBox="1"/>
          <p:nvPr/>
        </p:nvSpPr>
        <p:spPr>
          <a:xfrm>
            <a:off x="10638576" y="538314"/>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8</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pic>
        <p:nvPicPr>
          <p:cNvPr id="3" name="Picture 2" descr="Diagram&#10;&#10;Description automatically generated with low confidence">
            <a:extLst>
              <a:ext uri="{FF2B5EF4-FFF2-40B4-BE49-F238E27FC236}">
                <a16:creationId xmlns:a16="http://schemas.microsoft.com/office/drawing/2014/main" id="{E146D52D-0C6B-D9F8-B46F-224B392748F7}"/>
              </a:ext>
            </a:extLst>
          </p:cNvPr>
          <p:cNvPicPr>
            <a:picLocks noChangeAspect="1"/>
          </p:cNvPicPr>
          <p:nvPr/>
        </p:nvPicPr>
        <p:blipFill rotWithShape="1">
          <a:blip r:embed="rId3"/>
          <a:srcRect t="21108"/>
          <a:stretch/>
        </p:blipFill>
        <p:spPr>
          <a:xfrm>
            <a:off x="1397587" y="1817181"/>
            <a:ext cx="9396825" cy="4047292"/>
          </a:xfrm>
          <a:prstGeom prst="rect">
            <a:avLst/>
          </a:prstGeom>
        </p:spPr>
      </p:pic>
      <p:sp>
        <p:nvSpPr>
          <p:cNvPr id="4" name="TextBox 3">
            <a:extLst>
              <a:ext uri="{FF2B5EF4-FFF2-40B4-BE49-F238E27FC236}">
                <a16:creationId xmlns:a16="http://schemas.microsoft.com/office/drawing/2014/main" id="{936BF2B9-AAE2-5057-4DB3-AAE9163ED5D0}"/>
              </a:ext>
            </a:extLst>
          </p:cNvPr>
          <p:cNvSpPr txBox="1"/>
          <p:nvPr/>
        </p:nvSpPr>
        <p:spPr>
          <a:xfrm>
            <a:off x="3851564" y="522026"/>
            <a:ext cx="5572924" cy="646331"/>
          </a:xfrm>
          <a:prstGeom prst="rect">
            <a:avLst/>
          </a:prstGeom>
          <a:noFill/>
        </p:spPr>
        <p:txBody>
          <a:bodyPr wrap="square" rtlCol="0">
            <a:spAutoFit/>
          </a:bodyPr>
          <a:lstStyle/>
          <a:p>
            <a:r>
              <a:rPr lang="en-US" sz="3600">
                <a:latin typeface="Libre Franklin" pitchFamily="2" charset="0"/>
              </a:rPr>
              <a:t>Sprint Ceremonies</a:t>
            </a:r>
          </a:p>
        </p:txBody>
      </p:sp>
      <p:sp>
        <p:nvSpPr>
          <p:cNvPr id="2" name="TextBox 1">
            <a:extLst>
              <a:ext uri="{FF2B5EF4-FFF2-40B4-BE49-F238E27FC236}">
                <a16:creationId xmlns:a16="http://schemas.microsoft.com/office/drawing/2014/main" id="{47F52CC7-13B9-58F9-B641-DCE3EF50BB6E}"/>
              </a:ext>
            </a:extLst>
          </p:cNvPr>
          <p:cNvSpPr txBox="1"/>
          <p:nvPr/>
        </p:nvSpPr>
        <p:spPr>
          <a:xfrm>
            <a:off x="10645931" y="520927"/>
            <a:ext cx="34218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9</a:t>
            </a:r>
          </a:p>
        </p:txBody>
      </p: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EC76B5"/>
      </a:hlink>
      <a:folHlink>
        <a:srgbClr val="E8ACCD"/>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A207AED3-9ABC-4A18-9978-A59B65688B15}"/>
    </a:ext>
  </a:ext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Ion</Template>
  <Application>Microsoft Office PowerPoint</Application>
  <PresentationFormat>Widescreen</PresentationFormat>
  <Slides>70</Slides>
  <Notes>52</Notes>
  <HiddenSlides>1</HiddenSlides>
  <ScaleCrop>false</ScaleCrop>
  <HeadingPairs>
    <vt:vector size="4" baseType="variant">
      <vt:variant>
        <vt:lpstr>Theme</vt:lpstr>
      </vt:variant>
      <vt:variant>
        <vt:i4>1</vt:i4>
      </vt:variant>
      <vt:variant>
        <vt:lpstr>Slide Titles</vt:lpstr>
      </vt:variant>
      <vt:variant>
        <vt:i4>70</vt:i4>
      </vt:variant>
    </vt:vector>
  </HeadingPairs>
  <TitlesOfParts>
    <vt:vector size="71" baseType="lpstr">
      <vt:lpstr>Ion</vt:lpstr>
      <vt:lpstr>PowerPoint Presentation</vt:lpstr>
      <vt:lpstr>Software</vt:lpstr>
      <vt:lpstr>Types of Software</vt:lpstr>
      <vt:lpstr>What is SDLC</vt:lpstr>
      <vt:lpstr>SDLC Methodologies </vt:lpstr>
      <vt:lpstr>Agile:</vt:lpstr>
      <vt:lpstr>Scrum Process(Agile)</vt:lpstr>
      <vt:lpstr>PowerPoint Presentation</vt:lpstr>
      <vt:lpstr>PowerPoint Presentation</vt:lpstr>
      <vt:lpstr>Daily Scrum</vt:lpstr>
      <vt:lpstr>PowerPoint Presentation</vt:lpstr>
      <vt:lpstr>PowerPoint Presentation</vt:lpstr>
      <vt:lpstr>STLC</vt:lpstr>
      <vt:lpstr>Software Quality</vt:lpstr>
      <vt:lpstr>PowerPoint Presentation</vt:lpstr>
      <vt:lpstr>PowerPoint Presentation</vt:lpstr>
      <vt:lpstr>Type of Tester:</vt:lpstr>
      <vt:lpstr>Type of Testing:</vt:lpstr>
      <vt:lpstr>Type of Testing:</vt:lpstr>
      <vt:lpstr>                        Level of Testing:    There are 4 type of level of Testing .Which is are blow.  Unit Testing :The developer focuses on each of the tasks. It is a small module and follows each task to make sure it functions properly.   integration testing: is two or three modules, and we see that both interconnecting properly or not. Example: online shopping, you choose the cloth&gt;adding on bags&gt;checking out&gt;payment&gt;shipping address&gt;checkout </vt:lpstr>
      <vt:lpstr>                  Level of Testing</vt:lpstr>
      <vt:lpstr>   Software Test Lifecycle  Activities </vt:lpstr>
      <vt:lpstr>PowerPoint Presentation</vt:lpstr>
      <vt:lpstr>Defect life cycle</vt:lpstr>
      <vt:lpstr>Jira:</vt:lpstr>
      <vt:lpstr>PowerPoint Presentation</vt:lpstr>
      <vt:lpstr>Backlog In Jira</vt:lpstr>
      <vt:lpstr>Active Sprint</vt:lpstr>
      <vt:lpstr>Test Case (Example)</vt:lpstr>
      <vt:lpstr>Defect/ Bug</vt:lpstr>
      <vt:lpstr>            Zephyr </vt:lpstr>
      <vt:lpstr>Database &amp; SQL</vt:lpstr>
      <vt:lpstr>PowerPoint Presentation</vt:lpstr>
      <vt:lpstr>PowerPoint Presentation</vt:lpstr>
      <vt:lpstr>Table Keys</vt:lpstr>
      <vt:lpstr>SQL</vt:lpstr>
      <vt:lpstr>PowerPoint Presentation</vt:lpstr>
      <vt:lpstr>PowerPoint Presentation</vt:lpstr>
      <vt:lpstr>Git</vt:lpstr>
      <vt:lpstr>API</vt:lpstr>
      <vt:lpstr>PowerPoint Presentation</vt:lpstr>
      <vt:lpstr>PowerPoint Presentation</vt:lpstr>
      <vt:lpstr>PowerPoint Presentation</vt:lpstr>
      <vt:lpstr>PowerPoint Presentation</vt:lpstr>
      <vt:lpstr>Java OOP’S Concept </vt:lpstr>
      <vt:lpstr>PowerPoint Presentation</vt:lpstr>
      <vt:lpstr>OBJECT _ (JAVA)</vt:lpstr>
      <vt:lpstr>INHERITANCE _ (JAVA)</vt:lpstr>
      <vt:lpstr>POLYMOPHISM _ (JAVA)</vt:lpstr>
      <vt:lpstr>ENCAPSULATION _ (JAVA)</vt:lpstr>
      <vt:lpstr> ABSTRACT CLASS     (JAVA)</vt:lpstr>
      <vt:lpstr>HTML</vt:lpstr>
      <vt:lpstr>Xpath</vt:lpstr>
      <vt:lpstr>PAGE OBJECT MODEL</vt:lpstr>
      <vt:lpstr>FRAMEWORK  SKELETON</vt:lpstr>
      <vt:lpstr>PowerPoint Presentation</vt:lpstr>
      <vt:lpstr>PowerPoint Presentation</vt:lpstr>
      <vt:lpstr>PowerPoint Presentation</vt:lpstr>
      <vt:lpstr>PowerPoint Presentation</vt:lpstr>
      <vt:lpstr>Feature File</vt:lpstr>
      <vt:lpstr>Steps in selenium</vt:lpstr>
      <vt:lpstr>   Locators in selenium </vt:lpstr>
      <vt:lpstr>Data Excel Sheet</vt:lpstr>
      <vt:lpstr>RUNNER CLASS</vt:lpstr>
      <vt:lpstr>Before Action Class</vt:lpstr>
      <vt:lpstr>Setup Driver Class</vt:lpstr>
      <vt:lpstr>Dry Run (Snippet)</vt:lpstr>
      <vt:lpstr>Regular Run</vt:lpstr>
      <vt:lpstr>Regression Testing Report BESTBUY</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revision>3</cp:revision>
  <dcterms:created xsi:type="dcterms:W3CDTF">2022-12-28T19:30:59Z</dcterms:created>
  <dcterms:modified xsi:type="dcterms:W3CDTF">2023-04-07T20:08:39Z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